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5"/>
  </p:notesMasterIdLst>
  <p:sldIdLst>
    <p:sldId id="256" r:id="rId5"/>
    <p:sldId id="262" r:id="rId6"/>
    <p:sldId id="266" r:id="rId7"/>
    <p:sldId id="274" r:id="rId8"/>
    <p:sldId id="285" r:id="rId9"/>
    <p:sldId id="287" r:id="rId10"/>
    <p:sldId id="288" r:id="rId11"/>
    <p:sldId id="279" r:id="rId12"/>
    <p:sldId id="280" r:id="rId13"/>
    <p:sldId id="28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A85"/>
    <a:srgbClr val="3C5C8F"/>
    <a:srgbClr val="8593A8"/>
    <a:srgbClr val="A86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718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ryn Casey" userId="339dc7ee-b06b-4291-ae4f-b3e08f94be63" providerId="ADAL" clId="{3B471936-1BCE-4FB2-9C47-5153BB8B417D}"/>
    <pc:docChg chg="delSld">
      <pc:chgData name="Taryn Casey" userId="339dc7ee-b06b-4291-ae4f-b3e08f94be63" providerId="ADAL" clId="{3B471936-1BCE-4FB2-9C47-5153BB8B417D}" dt="2022-11-29T22:26:34.866" v="1" actId="47"/>
      <pc:docMkLst>
        <pc:docMk/>
      </pc:docMkLst>
      <pc:sldChg chg="del">
        <pc:chgData name="Taryn Casey" userId="339dc7ee-b06b-4291-ae4f-b3e08f94be63" providerId="ADAL" clId="{3B471936-1BCE-4FB2-9C47-5153BB8B417D}" dt="2022-11-29T22:26:34.866" v="1" actId="47"/>
        <pc:sldMkLst>
          <pc:docMk/>
          <pc:sldMk cId="3446797337" sldId="259"/>
        </pc:sldMkLst>
      </pc:sldChg>
      <pc:sldChg chg="del">
        <pc:chgData name="Taryn Casey" userId="339dc7ee-b06b-4291-ae4f-b3e08f94be63" providerId="ADAL" clId="{3B471936-1BCE-4FB2-9C47-5153BB8B417D}" dt="2022-11-29T22:26:29.472" v="0" actId="47"/>
        <pc:sldMkLst>
          <pc:docMk/>
          <pc:sldMk cId="3410095561" sldId="260"/>
        </pc:sldMkLst>
      </pc:sldChg>
      <pc:sldChg chg="del">
        <pc:chgData name="Taryn Casey" userId="339dc7ee-b06b-4291-ae4f-b3e08f94be63" providerId="ADAL" clId="{3B471936-1BCE-4FB2-9C47-5153BB8B417D}" dt="2022-11-29T22:26:29.472" v="0" actId="47"/>
        <pc:sldMkLst>
          <pc:docMk/>
          <pc:sldMk cId="1482999363" sldId="261"/>
        </pc:sldMkLst>
      </pc:sldChg>
      <pc:sldChg chg="del">
        <pc:chgData name="Taryn Casey" userId="339dc7ee-b06b-4291-ae4f-b3e08f94be63" providerId="ADAL" clId="{3B471936-1BCE-4FB2-9C47-5153BB8B417D}" dt="2022-11-29T22:26:34.866" v="1" actId="47"/>
        <pc:sldMkLst>
          <pc:docMk/>
          <pc:sldMk cId="1341946909" sldId="263"/>
        </pc:sldMkLst>
      </pc:sldChg>
      <pc:sldChg chg="del">
        <pc:chgData name="Taryn Casey" userId="339dc7ee-b06b-4291-ae4f-b3e08f94be63" providerId="ADAL" clId="{3B471936-1BCE-4FB2-9C47-5153BB8B417D}" dt="2022-11-29T22:26:34.866" v="1" actId="47"/>
        <pc:sldMkLst>
          <pc:docMk/>
          <pc:sldMk cId="3331899583" sldId="264"/>
        </pc:sldMkLst>
      </pc:sldChg>
      <pc:sldChg chg="del">
        <pc:chgData name="Taryn Casey" userId="339dc7ee-b06b-4291-ae4f-b3e08f94be63" providerId="ADAL" clId="{3B471936-1BCE-4FB2-9C47-5153BB8B417D}" dt="2022-11-29T22:26:29.472" v="0" actId="47"/>
        <pc:sldMkLst>
          <pc:docMk/>
          <pc:sldMk cId="3423686735" sldId="265"/>
        </pc:sldMkLst>
      </pc:sldChg>
      <pc:sldChg chg="del">
        <pc:chgData name="Taryn Casey" userId="339dc7ee-b06b-4291-ae4f-b3e08f94be63" providerId="ADAL" clId="{3B471936-1BCE-4FB2-9C47-5153BB8B417D}" dt="2022-11-29T22:26:29.472" v="0" actId="47"/>
        <pc:sldMkLst>
          <pc:docMk/>
          <pc:sldMk cId="1286029661" sldId="269"/>
        </pc:sldMkLst>
      </pc:sldChg>
      <pc:sldChg chg="del">
        <pc:chgData name="Taryn Casey" userId="339dc7ee-b06b-4291-ae4f-b3e08f94be63" providerId="ADAL" clId="{3B471936-1BCE-4FB2-9C47-5153BB8B417D}" dt="2022-11-29T22:26:29.472" v="0" actId="47"/>
        <pc:sldMkLst>
          <pc:docMk/>
          <pc:sldMk cId="196292258" sldId="270"/>
        </pc:sldMkLst>
      </pc:sldChg>
      <pc:sldChg chg="del">
        <pc:chgData name="Taryn Casey" userId="339dc7ee-b06b-4291-ae4f-b3e08f94be63" providerId="ADAL" clId="{3B471936-1BCE-4FB2-9C47-5153BB8B417D}" dt="2022-11-29T22:26:29.472" v="0" actId="47"/>
        <pc:sldMkLst>
          <pc:docMk/>
          <pc:sldMk cId="2313632954" sldId="271"/>
        </pc:sldMkLst>
      </pc:sldChg>
      <pc:sldChg chg="del">
        <pc:chgData name="Taryn Casey" userId="339dc7ee-b06b-4291-ae4f-b3e08f94be63" providerId="ADAL" clId="{3B471936-1BCE-4FB2-9C47-5153BB8B417D}" dt="2022-11-29T22:26:29.472" v="0" actId="47"/>
        <pc:sldMkLst>
          <pc:docMk/>
          <pc:sldMk cId="3301376145" sldId="272"/>
        </pc:sldMkLst>
      </pc:sldChg>
      <pc:sldChg chg="del">
        <pc:chgData name="Taryn Casey" userId="339dc7ee-b06b-4291-ae4f-b3e08f94be63" providerId="ADAL" clId="{3B471936-1BCE-4FB2-9C47-5153BB8B417D}" dt="2022-11-29T22:26:34.866" v="1" actId="47"/>
        <pc:sldMkLst>
          <pc:docMk/>
          <pc:sldMk cId="3090100622" sldId="275"/>
        </pc:sldMkLst>
      </pc:sldChg>
      <pc:sldChg chg="del">
        <pc:chgData name="Taryn Casey" userId="339dc7ee-b06b-4291-ae4f-b3e08f94be63" providerId="ADAL" clId="{3B471936-1BCE-4FB2-9C47-5153BB8B417D}" dt="2022-11-29T22:26:34.866" v="1" actId="47"/>
        <pc:sldMkLst>
          <pc:docMk/>
          <pc:sldMk cId="2847157507" sldId="276"/>
        </pc:sldMkLst>
      </pc:sldChg>
      <pc:sldChg chg="del">
        <pc:chgData name="Taryn Casey" userId="339dc7ee-b06b-4291-ae4f-b3e08f94be63" providerId="ADAL" clId="{3B471936-1BCE-4FB2-9C47-5153BB8B417D}" dt="2022-11-29T22:26:34.866" v="1" actId="47"/>
        <pc:sldMkLst>
          <pc:docMk/>
          <pc:sldMk cId="1482926227" sldId="277"/>
        </pc:sldMkLst>
      </pc:sldChg>
      <pc:sldChg chg="del">
        <pc:chgData name="Taryn Casey" userId="339dc7ee-b06b-4291-ae4f-b3e08f94be63" providerId="ADAL" clId="{3B471936-1BCE-4FB2-9C47-5153BB8B417D}" dt="2022-11-29T22:26:34.866" v="1" actId="47"/>
        <pc:sldMkLst>
          <pc:docMk/>
          <pc:sldMk cId="299045806" sldId="278"/>
        </pc:sldMkLst>
      </pc:sldChg>
      <pc:sldChg chg="del">
        <pc:chgData name="Taryn Casey" userId="339dc7ee-b06b-4291-ae4f-b3e08f94be63" providerId="ADAL" clId="{3B471936-1BCE-4FB2-9C47-5153BB8B417D}" dt="2022-11-29T22:26:34.866" v="1" actId="47"/>
        <pc:sldMkLst>
          <pc:docMk/>
          <pc:sldMk cId="765910877" sldId="281"/>
        </pc:sldMkLst>
      </pc:sldChg>
      <pc:sldChg chg="del">
        <pc:chgData name="Taryn Casey" userId="339dc7ee-b06b-4291-ae4f-b3e08f94be63" providerId="ADAL" clId="{3B471936-1BCE-4FB2-9C47-5153BB8B417D}" dt="2022-11-29T22:26:34.866" v="1" actId="47"/>
        <pc:sldMkLst>
          <pc:docMk/>
          <pc:sldMk cId="2810529270" sldId="282"/>
        </pc:sldMkLst>
      </pc:sldChg>
      <pc:sldChg chg="del">
        <pc:chgData name="Taryn Casey" userId="339dc7ee-b06b-4291-ae4f-b3e08f94be63" providerId="ADAL" clId="{3B471936-1BCE-4FB2-9C47-5153BB8B417D}" dt="2022-11-29T22:26:34.866" v="1" actId="47"/>
        <pc:sldMkLst>
          <pc:docMk/>
          <pc:sldMk cId="596441968" sldId="283"/>
        </pc:sldMkLst>
      </pc:sldChg>
      <pc:sldChg chg="del">
        <pc:chgData name="Taryn Casey" userId="339dc7ee-b06b-4291-ae4f-b3e08f94be63" providerId="ADAL" clId="{3B471936-1BCE-4FB2-9C47-5153BB8B417D}" dt="2022-11-29T22:26:34.866" v="1" actId="47"/>
        <pc:sldMkLst>
          <pc:docMk/>
          <pc:sldMk cId="3653807581" sldId="284"/>
        </pc:sldMkLst>
      </pc:sldChg>
      <pc:sldChg chg="del">
        <pc:chgData name="Taryn Casey" userId="339dc7ee-b06b-4291-ae4f-b3e08f94be63" providerId="ADAL" clId="{3B471936-1BCE-4FB2-9C47-5153BB8B417D}" dt="2022-11-29T22:26:34.866" v="1" actId="47"/>
        <pc:sldMkLst>
          <pc:docMk/>
          <pc:sldMk cId="3467921461" sldId="289"/>
        </pc:sldMkLst>
      </pc:sldChg>
      <pc:sldChg chg="del">
        <pc:chgData name="Taryn Casey" userId="339dc7ee-b06b-4291-ae4f-b3e08f94be63" providerId="ADAL" clId="{3B471936-1BCE-4FB2-9C47-5153BB8B417D}" dt="2022-11-29T22:26:34.866" v="1" actId="47"/>
        <pc:sldMkLst>
          <pc:docMk/>
          <pc:sldMk cId="2779428650" sldId="290"/>
        </pc:sldMkLst>
      </pc:sldChg>
      <pc:sldChg chg="del">
        <pc:chgData name="Taryn Casey" userId="339dc7ee-b06b-4291-ae4f-b3e08f94be63" providerId="ADAL" clId="{3B471936-1BCE-4FB2-9C47-5153BB8B417D}" dt="2022-11-29T22:26:34.866" v="1" actId="47"/>
        <pc:sldMkLst>
          <pc:docMk/>
          <pc:sldMk cId="2639233843" sldId="291"/>
        </pc:sldMkLst>
      </pc:sldChg>
      <pc:sldChg chg="del">
        <pc:chgData name="Taryn Casey" userId="339dc7ee-b06b-4291-ae4f-b3e08f94be63" providerId="ADAL" clId="{3B471936-1BCE-4FB2-9C47-5153BB8B417D}" dt="2022-11-29T22:26:34.866" v="1" actId="47"/>
        <pc:sldMkLst>
          <pc:docMk/>
          <pc:sldMk cId="1578771030" sldId="292"/>
        </pc:sldMkLst>
      </pc:sldChg>
      <pc:sldChg chg="del">
        <pc:chgData name="Taryn Casey" userId="339dc7ee-b06b-4291-ae4f-b3e08f94be63" providerId="ADAL" clId="{3B471936-1BCE-4FB2-9C47-5153BB8B417D}" dt="2022-11-29T22:26:34.866" v="1" actId="47"/>
        <pc:sldMkLst>
          <pc:docMk/>
          <pc:sldMk cId="1913360394" sldId="293"/>
        </pc:sldMkLst>
      </pc:sldChg>
      <pc:sldChg chg="del">
        <pc:chgData name="Taryn Casey" userId="339dc7ee-b06b-4291-ae4f-b3e08f94be63" providerId="ADAL" clId="{3B471936-1BCE-4FB2-9C47-5153BB8B417D}" dt="2022-11-29T22:26:34.866" v="1" actId="47"/>
        <pc:sldMkLst>
          <pc:docMk/>
          <pc:sldMk cId="830345708" sldId="294"/>
        </pc:sldMkLst>
      </pc:sldChg>
      <pc:sldChg chg="del">
        <pc:chgData name="Taryn Casey" userId="339dc7ee-b06b-4291-ae4f-b3e08f94be63" providerId="ADAL" clId="{3B471936-1BCE-4FB2-9C47-5153BB8B417D}" dt="2022-11-29T22:26:34.866" v="1" actId="47"/>
        <pc:sldMkLst>
          <pc:docMk/>
          <pc:sldMk cId="766925217" sldId="296"/>
        </pc:sldMkLst>
      </pc:sldChg>
      <pc:sldChg chg="del">
        <pc:chgData name="Taryn Casey" userId="339dc7ee-b06b-4291-ae4f-b3e08f94be63" providerId="ADAL" clId="{3B471936-1BCE-4FB2-9C47-5153BB8B417D}" dt="2022-11-29T22:26:34.866" v="1" actId="47"/>
        <pc:sldMkLst>
          <pc:docMk/>
          <pc:sldMk cId="1367628919" sldId="297"/>
        </pc:sldMkLst>
      </pc:sldChg>
      <pc:sldChg chg="del">
        <pc:chgData name="Taryn Casey" userId="339dc7ee-b06b-4291-ae4f-b3e08f94be63" providerId="ADAL" clId="{3B471936-1BCE-4FB2-9C47-5153BB8B417D}" dt="2022-11-29T22:26:29.472" v="0" actId="47"/>
        <pc:sldMkLst>
          <pc:docMk/>
          <pc:sldMk cId="1961611506" sldId="299"/>
        </pc:sldMkLst>
      </pc:sldChg>
      <pc:sldChg chg="del">
        <pc:chgData name="Taryn Casey" userId="339dc7ee-b06b-4291-ae4f-b3e08f94be63" providerId="ADAL" clId="{3B471936-1BCE-4FB2-9C47-5153BB8B417D}" dt="2022-11-29T22:26:29.472" v="0" actId="47"/>
        <pc:sldMkLst>
          <pc:docMk/>
          <pc:sldMk cId="1658720065" sldId="300"/>
        </pc:sldMkLst>
      </pc:sldChg>
      <pc:sldChg chg="del">
        <pc:chgData name="Taryn Casey" userId="339dc7ee-b06b-4291-ae4f-b3e08f94be63" providerId="ADAL" clId="{3B471936-1BCE-4FB2-9C47-5153BB8B417D}" dt="2022-11-29T22:26:29.472" v="0" actId="47"/>
        <pc:sldMkLst>
          <pc:docMk/>
          <pc:sldMk cId="2228970715" sldId="301"/>
        </pc:sldMkLst>
      </pc:sldChg>
      <pc:sldChg chg="del">
        <pc:chgData name="Taryn Casey" userId="339dc7ee-b06b-4291-ae4f-b3e08f94be63" providerId="ADAL" clId="{3B471936-1BCE-4FB2-9C47-5153BB8B417D}" dt="2022-11-29T22:26:29.472" v="0" actId="47"/>
        <pc:sldMkLst>
          <pc:docMk/>
          <pc:sldMk cId="3455826211" sldId="30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87ADD9-2083-264C-A652-8D52D02F7E72}" type="datetimeFigureOut">
              <a:rPr lang="en-US" smtClean="0"/>
              <a:t>11/30/2022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7DC217-DF71-1A49-B3EA-559F1F43B0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425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3" y="1122363"/>
            <a:ext cx="7096933" cy="2387600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9500507" cy="806675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AC79249-FDC0-364D-A734-AE1DE1605D28}"/>
              </a:ext>
            </a:extLst>
          </p:cNvPr>
          <p:cNvSpPr/>
          <p:nvPr userDrawn="1"/>
        </p:nvSpPr>
        <p:spPr>
          <a:xfrm>
            <a:off x="0" y="4572000"/>
            <a:ext cx="12192000" cy="228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02465C8-266D-104C-9C49-323DF4A8277E}"/>
              </a:ext>
            </a:extLst>
          </p:cNvPr>
          <p:cNvSpPr/>
          <p:nvPr userDrawn="1"/>
        </p:nvSpPr>
        <p:spPr>
          <a:xfrm>
            <a:off x="583746" y="4960030"/>
            <a:ext cx="1551214" cy="1551214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37979A1C-BF60-B345-A664-2E4F7A3461EB}"/>
              </a:ext>
            </a:extLst>
          </p:cNvPr>
          <p:cNvSpPr/>
          <p:nvPr userDrawn="1"/>
        </p:nvSpPr>
        <p:spPr>
          <a:xfrm>
            <a:off x="1" y="4571999"/>
            <a:ext cx="1118508" cy="1118508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58080B3E-915C-2D4C-8608-596E1BFD6387}"/>
              </a:ext>
            </a:extLst>
          </p:cNvPr>
          <p:cNvSpPr/>
          <p:nvPr userDrawn="1"/>
        </p:nvSpPr>
        <p:spPr>
          <a:xfrm>
            <a:off x="1" y="5739492"/>
            <a:ext cx="1118508" cy="1118508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15FBB50-09C8-B64E-AE57-67C5E70810CB}"/>
              </a:ext>
            </a:extLst>
          </p:cNvPr>
          <p:cNvGrpSpPr/>
          <p:nvPr userDrawn="1"/>
        </p:nvGrpSpPr>
        <p:grpSpPr>
          <a:xfrm>
            <a:off x="8264427" y="-3419"/>
            <a:ext cx="3927573" cy="3165022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2" name="Freeform 21">
            <a:extLst>
              <a:ext uri="{FF2B5EF4-FFF2-40B4-BE49-F238E27FC236}">
                <a16:creationId xmlns:a16="http://schemas.microsoft.com/office/drawing/2014/main" id="{BC68F289-2744-2F48-893A-3F17911625C8}"/>
              </a:ext>
            </a:extLst>
          </p:cNvPr>
          <p:cNvSpPr/>
          <p:nvPr userDrawn="1"/>
        </p:nvSpPr>
        <p:spPr>
          <a:xfrm>
            <a:off x="0" y="-1"/>
            <a:ext cx="1167493" cy="1167493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9E240E8A-950E-7946-826C-415CB5DACA43}"/>
              </a:ext>
            </a:extLst>
          </p:cNvPr>
          <p:cNvSpPr/>
          <p:nvPr userDrawn="1"/>
        </p:nvSpPr>
        <p:spPr>
          <a:xfrm>
            <a:off x="11024507" y="4580708"/>
            <a:ext cx="1167493" cy="2277292"/>
          </a:xfrm>
          <a:custGeom>
            <a:avLst/>
            <a:gdLst>
              <a:gd name="connsiteX0" fmla="*/ 1167473 w 1167493"/>
              <a:gd name="connsiteY0" fmla="*/ 0 h 2272167"/>
              <a:gd name="connsiteX1" fmla="*/ 1167493 w 1167493"/>
              <a:gd name="connsiteY1" fmla="*/ 0 h 2272167"/>
              <a:gd name="connsiteX2" fmla="*/ 1167493 w 1167493"/>
              <a:gd name="connsiteY2" fmla="*/ 492960 h 2272167"/>
              <a:gd name="connsiteX3" fmla="*/ 1167493 w 1167493"/>
              <a:gd name="connsiteY3" fmla="*/ 720385 h 2272167"/>
              <a:gd name="connsiteX4" fmla="*/ 1167493 w 1167493"/>
              <a:gd name="connsiteY4" fmla="*/ 2272167 h 2272167"/>
              <a:gd name="connsiteX5" fmla="*/ 0 w 1167493"/>
              <a:gd name="connsiteY5" fmla="*/ 2272167 h 2272167"/>
              <a:gd name="connsiteX6" fmla="*/ 0 w 1167493"/>
              <a:gd name="connsiteY6" fmla="*/ 1898074 h 2272167"/>
              <a:gd name="connsiteX7" fmla="*/ 0 w 1167493"/>
              <a:gd name="connsiteY7" fmla="*/ 1271597 h 2272167"/>
              <a:gd name="connsiteX8" fmla="*/ 0 w 1167493"/>
              <a:gd name="connsiteY8" fmla="*/ 1177688 h 2272167"/>
              <a:gd name="connsiteX9" fmla="*/ 1048124 w 1167493"/>
              <a:gd name="connsiteY9" fmla="*/ 6080 h 2272167"/>
              <a:gd name="connsiteX10" fmla="*/ 1167473 w 1167493"/>
              <a:gd name="connsiteY10" fmla="*/ 0 h 2272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67493" h="2272167">
                <a:moveTo>
                  <a:pt x="1167473" y="0"/>
                </a:moveTo>
                <a:lnTo>
                  <a:pt x="1167493" y="0"/>
                </a:lnTo>
                <a:lnTo>
                  <a:pt x="1167493" y="492960"/>
                </a:lnTo>
                <a:lnTo>
                  <a:pt x="1167493" y="720385"/>
                </a:lnTo>
                <a:lnTo>
                  <a:pt x="1167493" y="2272167"/>
                </a:lnTo>
                <a:lnTo>
                  <a:pt x="0" y="2272167"/>
                </a:lnTo>
                <a:lnTo>
                  <a:pt x="0" y="1898074"/>
                </a:lnTo>
                <a:lnTo>
                  <a:pt x="0" y="1271597"/>
                </a:lnTo>
                <a:lnTo>
                  <a:pt x="0" y="1177688"/>
                </a:lnTo>
                <a:cubicBezTo>
                  <a:pt x="0" y="567919"/>
                  <a:pt x="459408" y="66389"/>
                  <a:pt x="1048124" y="6080"/>
                </a:cubicBezTo>
                <a:lnTo>
                  <a:pt x="116747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498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melin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rot="5400000" flipH="1">
            <a:off x="1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1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>
                <a:solidFill>
                  <a:schemeClr val="bg1"/>
                </a:solidFill>
                <a:latin typeface="+mn-lt"/>
              </a:defRPr>
            </a:lvl2pPr>
            <a:lvl3pPr marL="914400" indent="0">
              <a:buNone/>
              <a:defRPr>
                <a:solidFill>
                  <a:schemeClr val="bg1"/>
                </a:solidFill>
                <a:latin typeface="+mn-lt"/>
              </a:defRPr>
            </a:lvl3pPr>
            <a:lvl4pPr marL="1371600" indent="0">
              <a:buNone/>
              <a:defRPr>
                <a:solidFill>
                  <a:schemeClr val="bg1"/>
                </a:solidFill>
                <a:latin typeface="+mn-lt"/>
              </a:defRPr>
            </a:lvl4pPr>
            <a:lvl5pPr marL="1828800" indent="0">
              <a:buNone/>
              <a:defRPr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762D96F0-3DF6-41C1-B851-8EEB739C8D83}" type="datetime1">
              <a:rPr lang="en-US" smtClean="0"/>
              <a:t>11/30/2022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/>
              <a:t>Template provided by Chamber of Commerce &amp; Industry Queensland</a:t>
            </a:r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275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528203"/>
            <a:ext cx="4663440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8082092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</p:grp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FEF3D581-961D-4012-8414-F2F5518CA9A1}" type="datetime1">
              <a:rPr lang="en-US" smtClean="0"/>
              <a:t>11/30/2022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/>
              <a:t>Template provided by Chamber of Commerce &amp; Industry Queensland</a:t>
            </a:r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83235" y="2528203"/>
            <a:ext cx="4663440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B33DABA-7BF5-1147-BA5E-63B92F220E51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167493" y="2005689"/>
            <a:ext cx="4663440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B05BEE9-8BC0-EC44-B913-DB6426DF2EA7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283235" y="2005689"/>
            <a:ext cx="4663440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9127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1" y="2526318"/>
            <a:ext cx="3218688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rot="5400000">
            <a:off x="8580896" y="0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>
            <a:off x="-2364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 rot="5400000" flipH="1">
            <a:off x="11258144" y="5924144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+mn-lt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2587417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</p:grp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6711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F20AED6-8856-4843-96D0-5287926300C1}" type="datetime1">
              <a:rPr lang="en-US" smtClean="0"/>
              <a:t>11/30/2022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/>
              <a:t>Template provided by Chamber of Commerce &amp; Industry Queensland</a:t>
            </a:r>
            <a:endParaRPr lang="en-US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683787" y="2526318"/>
            <a:ext cx="3173279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B33DABA-7BF5-1147-BA5E-63B92F220E51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167493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B05BEE9-8BC0-EC44-B913-DB6426DF2EA7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683788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43D62993-A055-DF4F-9286-4FFE3A5C7FD7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200082" y="2526318"/>
            <a:ext cx="3173279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A896DA2E-4448-254C-86D1-9E16E63CC6A0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200083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9764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122363"/>
            <a:ext cx="6220278" cy="2387600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6220277" cy="2247219"/>
          </a:xfrm>
        </p:spPr>
        <p:txBody>
          <a:bodyPr>
            <a:noAutofit/>
          </a:bodyPr>
          <a:lstStyle>
            <a:lvl1pPr marL="0" indent="0" algn="l">
              <a:buNone/>
              <a:defRPr sz="28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AC79249-FDC0-364D-A734-AE1DE1605D28}"/>
              </a:ext>
            </a:extLst>
          </p:cNvPr>
          <p:cNvSpPr/>
          <p:nvPr userDrawn="1"/>
        </p:nvSpPr>
        <p:spPr>
          <a:xfrm>
            <a:off x="8264426" y="0"/>
            <a:ext cx="392757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15FBB50-09C8-B64E-AE57-67C5E70810CB}"/>
              </a:ext>
            </a:extLst>
          </p:cNvPr>
          <p:cNvGrpSpPr/>
          <p:nvPr userDrawn="1"/>
        </p:nvGrpSpPr>
        <p:grpSpPr>
          <a:xfrm>
            <a:off x="8264427" y="3685939"/>
            <a:ext cx="3927573" cy="3178856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2" name="Freeform 21">
            <a:extLst>
              <a:ext uri="{FF2B5EF4-FFF2-40B4-BE49-F238E27FC236}">
                <a16:creationId xmlns:a16="http://schemas.microsoft.com/office/drawing/2014/main" id="{BC68F289-2744-2F48-893A-3F17911625C8}"/>
              </a:ext>
            </a:extLst>
          </p:cNvPr>
          <p:cNvSpPr/>
          <p:nvPr userDrawn="1"/>
        </p:nvSpPr>
        <p:spPr>
          <a:xfrm>
            <a:off x="0" y="-1"/>
            <a:ext cx="1167493" cy="1167493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39563C76-BC00-DE47-88F5-C24D3CE3325A}"/>
              </a:ext>
            </a:extLst>
          </p:cNvPr>
          <p:cNvSpPr/>
          <p:nvPr userDrawn="1"/>
        </p:nvSpPr>
        <p:spPr>
          <a:xfrm>
            <a:off x="10228214" y="-1"/>
            <a:ext cx="1963787" cy="3178856"/>
          </a:xfrm>
          <a:custGeom>
            <a:avLst/>
            <a:gdLst>
              <a:gd name="connsiteX0" fmla="*/ 0 w 1963787"/>
              <a:gd name="connsiteY0" fmla="*/ 0 h 3178856"/>
              <a:gd name="connsiteX1" fmla="*/ 1963787 w 1963787"/>
              <a:gd name="connsiteY1" fmla="*/ 0 h 3178856"/>
              <a:gd name="connsiteX2" fmla="*/ 1963787 w 1963787"/>
              <a:gd name="connsiteY2" fmla="*/ 1967129 h 3178856"/>
              <a:gd name="connsiteX3" fmla="*/ 1963787 w 1963787"/>
              <a:gd name="connsiteY3" fmla="*/ 2349671 h 3178856"/>
              <a:gd name="connsiteX4" fmla="*/ 1963787 w 1963787"/>
              <a:gd name="connsiteY4" fmla="*/ 3178856 h 3178856"/>
              <a:gd name="connsiteX5" fmla="*/ 1963753 w 1963787"/>
              <a:gd name="connsiteY5" fmla="*/ 3178856 h 3178856"/>
              <a:gd name="connsiteX6" fmla="*/ 1763002 w 1963787"/>
              <a:gd name="connsiteY6" fmla="*/ 3168629 h 3178856"/>
              <a:gd name="connsiteX7" fmla="*/ 0 w 1963787"/>
              <a:gd name="connsiteY7" fmla="*/ 1197921 h 3178856"/>
              <a:gd name="connsiteX8" fmla="*/ 0 w 1963787"/>
              <a:gd name="connsiteY8" fmla="*/ 1039961 h 3178856"/>
              <a:gd name="connsiteX9" fmla="*/ 0 w 1963787"/>
              <a:gd name="connsiteY9" fmla="*/ 0 h 3178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63787" h="3178856">
                <a:moveTo>
                  <a:pt x="0" y="0"/>
                </a:moveTo>
                <a:lnTo>
                  <a:pt x="1963787" y="0"/>
                </a:lnTo>
                <a:lnTo>
                  <a:pt x="1963787" y="1967129"/>
                </a:lnTo>
                <a:lnTo>
                  <a:pt x="1963787" y="2349671"/>
                </a:lnTo>
                <a:lnTo>
                  <a:pt x="1963787" y="3178856"/>
                </a:lnTo>
                <a:lnTo>
                  <a:pt x="1963753" y="3178856"/>
                </a:lnTo>
                <a:lnTo>
                  <a:pt x="1763002" y="3168629"/>
                </a:lnTo>
                <a:cubicBezTo>
                  <a:pt x="772749" y="3067186"/>
                  <a:pt x="0" y="2223585"/>
                  <a:pt x="0" y="1197921"/>
                </a:cubicBezTo>
                <a:lnTo>
                  <a:pt x="0" y="1039961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706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17467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8082092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</p:grp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47EAC134-3EEC-427E-9C13-CE21961E4BC0}" type="datetime1">
              <a:rPr lang="en-US" smtClean="0"/>
              <a:t>11/30/2022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/>
              <a:t>Template provided by Chamber of Commerce &amp; Industry Queensland</a:t>
            </a:r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271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A62587F-7496-384A-AF40-18FC8CF0709D}"/>
              </a:ext>
            </a:extLst>
          </p:cNvPr>
          <p:cNvSpPr/>
          <p:nvPr userDrawn="1"/>
        </p:nvSpPr>
        <p:spPr>
          <a:xfrm>
            <a:off x="0" y="2286002"/>
            <a:ext cx="12208822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84DB028B-A475-224B-B675-A15A56CAD0BF}"/>
              </a:ext>
            </a:extLst>
          </p:cNvPr>
          <p:cNvSpPr/>
          <p:nvPr userDrawn="1"/>
        </p:nvSpPr>
        <p:spPr>
          <a:xfrm flipH="1">
            <a:off x="8597718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61C34955-105B-4D4D-B51D-754C5D38A85D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2734DEB1-EC02-2E42-9292-4ADD115060A5}"/>
              </a:ext>
            </a:extLst>
          </p:cNvPr>
          <p:cNvSpPr/>
          <p:nvPr userDrawn="1"/>
        </p:nvSpPr>
        <p:spPr>
          <a:xfrm rot="5400000" flipH="1" flipV="1">
            <a:off x="10344100" y="438098"/>
            <a:ext cx="2285999" cy="1409801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5E932F0D-7FC3-634B-932C-3625C16C8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5DE34-CDB7-41F7-A95A-592B99558C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67492" y="2653167"/>
            <a:ext cx="9779183" cy="3436483"/>
          </a:xfrm>
        </p:spPr>
        <p:txBody>
          <a:bodyPr>
            <a:noAutofit/>
          </a:bodyPr>
          <a:lstStyle>
            <a:lvl1pPr marL="0" indent="0">
              <a:lnSpc>
                <a:spcPct val="150000"/>
              </a:lnSpc>
              <a:buNone/>
              <a:defRPr sz="240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95D4F5-F69B-42F6-8A9D-330F696E144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41D570F9-97BA-4B93-BD7C-66765CF6751E}" type="datetime1">
              <a:rPr lang="en-US" smtClean="0"/>
              <a:t>11/30/2022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79A23A-2238-4904-8692-9F2DAE8B8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/>
              <a:t>Template provided by Chamber of Commerce &amp; Industry Queensland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69FC35-DDC8-45FB-8ACB-21C15F57C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6318" y="6356350"/>
            <a:ext cx="1604682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635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 22">
            <a:extLst>
              <a:ext uri="{FF2B5EF4-FFF2-40B4-BE49-F238E27FC236}">
                <a16:creationId xmlns:a16="http://schemas.microsoft.com/office/drawing/2014/main" id="{067EACEC-C2DD-EA42-8504-176673AD1F20}"/>
              </a:ext>
            </a:extLst>
          </p:cNvPr>
          <p:cNvSpPr/>
          <p:nvPr userDrawn="1"/>
        </p:nvSpPr>
        <p:spPr>
          <a:xfrm>
            <a:off x="0" y="0"/>
            <a:ext cx="8025490" cy="6858000"/>
          </a:xfrm>
          <a:custGeom>
            <a:avLst/>
            <a:gdLst>
              <a:gd name="connsiteX0" fmla="*/ 0 w 8025490"/>
              <a:gd name="connsiteY0" fmla="*/ 0 h 6858000"/>
              <a:gd name="connsiteX1" fmla="*/ 4596490 w 8025490"/>
              <a:gd name="connsiteY1" fmla="*/ 0 h 6858000"/>
              <a:gd name="connsiteX2" fmla="*/ 8025490 w 8025490"/>
              <a:gd name="connsiteY2" fmla="*/ 3429000 h 6858000"/>
              <a:gd name="connsiteX3" fmla="*/ 4596490 w 8025490"/>
              <a:gd name="connsiteY3" fmla="*/ 6858000 h 6858000"/>
              <a:gd name="connsiteX4" fmla="*/ 0 w 802549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25490" h="6858000">
                <a:moveTo>
                  <a:pt x="0" y="0"/>
                </a:moveTo>
                <a:lnTo>
                  <a:pt x="4596490" y="0"/>
                </a:lnTo>
                <a:cubicBezTo>
                  <a:pt x="6490274" y="0"/>
                  <a:pt x="8025490" y="1535216"/>
                  <a:pt x="8025490" y="3429000"/>
                </a:cubicBezTo>
                <a:cubicBezTo>
                  <a:pt x="8025490" y="5322784"/>
                  <a:pt x="6490274" y="6858000"/>
                  <a:pt x="4596490" y="6858000"/>
                </a:cubicBez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059400"/>
            <a:ext cx="6245912" cy="2387600"/>
          </a:xfrm>
        </p:spPr>
        <p:txBody>
          <a:bodyPr anchor="b">
            <a:noAutofit/>
          </a:bodyPr>
          <a:lstStyle>
            <a:lvl1pPr algn="l">
              <a:defRPr sz="6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4" y="3539075"/>
            <a:ext cx="6245912" cy="1406101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89843C7E-5704-7A46-8974-F3BFA42E7310}"/>
              </a:ext>
            </a:extLst>
          </p:cNvPr>
          <p:cNvGrpSpPr/>
          <p:nvPr userDrawn="1"/>
        </p:nvGrpSpPr>
        <p:grpSpPr>
          <a:xfrm rot="16200000">
            <a:off x="8286528" y="2207195"/>
            <a:ext cx="3032351" cy="2443610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17" name="Freeform 16">
            <a:extLst>
              <a:ext uri="{FF2B5EF4-FFF2-40B4-BE49-F238E27FC236}">
                <a16:creationId xmlns:a16="http://schemas.microsoft.com/office/drawing/2014/main" id="{0B179973-08D2-EF40-B516-35E75E906394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6C811FF3-E48A-194D-8022-65F8C3A17449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529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1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rot="5400000" flipH="1">
            <a:off x="1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D2F77BD9-02AB-44A2-8AC7-3CD4FB158E63}" type="datetime1">
              <a:rPr lang="en-US" smtClean="0"/>
              <a:t>11/30/2022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/>
              <a:t>Template provided by Chamber of Commerce &amp; Industry Queensland</a:t>
            </a:r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81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hart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BA2A58C-57B7-834C-8F5C-3299322411B1}"/>
              </a:ext>
            </a:extLst>
          </p:cNvPr>
          <p:cNvGrpSpPr/>
          <p:nvPr userDrawn="1"/>
        </p:nvGrpSpPr>
        <p:grpSpPr>
          <a:xfrm rot="16200000">
            <a:off x="10772262" y="152641"/>
            <a:ext cx="1572380" cy="1267097"/>
            <a:chOff x="7413403" y="4976359"/>
            <a:chExt cx="2334986" cy="1881641"/>
          </a:xfrm>
        </p:grpSpPr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801D8067-144A-FE48-AF1E-529B662DCAD3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2ECA7D87-C78C-C140-AA28-C0FB20209045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3"/>
            <a:ext cx="9779182" cy="3366813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1AC14897-E5E7-45F6-87E2-A736680B372C}" type="datetime1">
              <a:rPr lang="en-US" smtClean="0"/>
              <a:t>11/30/2022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/>
              <a:t>Template provided by Chamber of Commerce &amp; Industry Queensland</a:t>
            </a:r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945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5ED18-7A07-47F1-8056-CD86B076A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8721" y="1684338"/>
            <a:ext cx="8594558" cy="2810460"/>
          </a:xfrm>
        </p:spPr>
        <p:txBody>
          <a:bodyPr>
            <a:noAutofit/>
          </a:bodyPr>
          <a:lstStyle>
            <a:lvl1pPr algn="ctr">
              <a:lnSpc>
                <a:spcPct val="100000"/>
              </a:lnSpc>
              <a:defRPr sz="46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C91C146-F9A8-9A4C-9508-8590923B8D9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1000" y="519405"/>
            <a:ext cx="1364297" cy="1094521"/>
          </a:xfrm>
        </p:spPr>
        <p:txBody>
          <a:bodyPr>
            <a:noAutofit/>
          </a:bodyPr>
          <a:lstStyle>
            <a:lvl1pPr marL="0" indent="0" algn="ctr">
              <a:buNone/>
              <a:defRPr sz="23900" b="1">
                <a:solidFill>
                  <a:schemeClr val="accent1">
                    <a:lumMod val="75000"/>
                  </a:schemeClr>
                </a:solidFill>
                <a:latin typeface="Tenorite" pitchFamily="2" charset="0"/>
              </a:defRPr>
            </a:lvl1pPr>
            <a:lvl2pPr marL="4572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22D6C2B-78AC-DD47-9289-067C968B06C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881813" y="4494213"/>
            <a:ext cx="3511550" cy="679450"/>
          </a:xfrm>
        </p:spPr>
        <p:txBody>
          <a:bodyPr>
            <a:noAutofit/>
          </a:bodyPr>
          <a:lstStyle>
            <a:lvl1pPr marL="0" indent="0" algn="r">
              <a:buNone/>
              <a:defRPr sz="2000">
                <a:solidFill>
                  <a:schemeClr val="bg1"/>
                </a:solidFill>
                <a:latin typeface="+mn-lt"/>
              </a:defRPr>
            </a:lvl1pPr>
            <a:lvl2pPr marL="457200" indent="0" algn="r">
              <a:buNone/>
              <a:defRPr sz="1800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 algn="r">
              <a:buNone/>
              <a:defRPr sz="1600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 algn="r">
              <a:buNone/>
              <a:defRPr sz="1400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 algn="r">
              <a:buNone/>
              <a:defRPr sz="1400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612193CD-03AD-D74D-A5CD-747A9B53F49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609104" y="3399692"/>
            <a:ext cx="1364297" cy="1094521"/>
          </a:xfrm>
        </p:spPr>
        <p:txBody>
          <a:bodyPr>
            <a:noAutofit/>
          </a:bodyPr>
          <a:lstStyle>
            <a:lvl1pPr marL="0" indent="0" algn="ctr">
              <a:buNone/>
              <a:defRPr sz="23900" b="1">
                <a:solidFill>
                  <a:schemeClr val="accent1">
                    <a:lumMod val="75000"/>
                  </a:schemeClr>
                </a:solidFill>
                <a:latin typeface="Tenorite" pitchFamily="2" charset="0"/>
              </a:defRPr>
            </a:lvl1pPr>
            <a:lvl2pPr marL="4572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 dirty="0"/>
              <a:t>”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C71211-4520-46A1-9487-4AE49C3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BB0677AD-7950-49E3-AB24-0CAB3FB4196E}" type="datetime1">
              <a:rPr lang="en-US" smtClean="0"/>
              <a:t>11/30/2022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/>
              <a:t>Template provided by Chamber of Commerce &amp; Industry Queensland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947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28C225EC-F6EF-1144-834A-F0B91974AA41}"/>
              </a:ext>
            </a:extLst>
          </p:cNvPr>
          <p:cNvSpPr/>
          <p:nvPr userDrawn="1"/>
        </p:nvSpPr>
        <p:spPr>
          <a:xfrm>
            <a:off x="0" y="-1664"/>
            <a:ext cx="9857012" cy="68596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1E40CEAF-B1BB-174E-A798-3BA60D9C0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430" y="381000"/>
            <a:ext cx="8401624" cy="1325563"/>
          </a:xfrm>
        </p:spPr>
        <p:txBody>
          <a:bodyPr lIns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3">
            <a:extLst>
              <a:ext uri="{FF2B5EF4-FFF2-40B4-BE49-F238E27FC236}">
                <a16:creationId xmlns:a16="http://schemas.microsoft.com/office/drawing/2014/main" id="{5E48B363-63E8-4F17-842B-53AD935A652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0429" y="2227758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 Placeholder 28">
            <a:extLst>
              <a:ext uri="{FF2B5EF4-FFF2-40B4-BE49-F238E27FC236}">
                <a16:creationId xmlns:a16="http://schemas.microsoft.com/office/drawing/2014/main" id="{CC3A7E03-4F06-4380-90A1-845651EEA3C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123351" y="2426400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1" name="Text Placeholder 28">
            <a:extLst>
              <a:ext uri="{FF2B5EF4-FFF2-40B4-BE49-F238E27FC236}">
                <a16:creationId xmlns:a16="http://schemas.microsoft.com/office/drawing/2014/main" id="{31AF5791-727B-438A-A7EF-5D132167C89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123350" y="2811646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7" name="Picture Placeholder 23">
            <a:extLst>
              <a:ext uri="{FF2B5EF4-FFF2-40B4-BE49-F238E27FC236}">
                <a16:creationId xmlns:a16="http://schemas.microsoft.com/office/drawing/2014/main" id="{9ABA5222-6FD6-405B-8AC8-18022C36590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495813" y="2227758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Text Placeholder 28">
            <a:extLst>
              <a:ext uri="{FF2B5EF4-FFF2-40B4-BE49-F238E27FC236}">
                <a16:creationId xmlns:a16="http://schemas.microsoft.com/office/drawing/2014/main" id="{A1A33FCF-D2EB-478E-8679-428657895F7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870817" y="242256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3" name="Text Placeholder 28">
            <a:extLst>
              <a:ext uri="{FF2B5EF4-FFF2-40B4-BE49-F238E27FC236}">
                <a16:creationId xmlns:a16="http://schemas.microsoft.com/office/drawing/2014/main" id="{55274EF8-F641-41B2-89C1-FD94AFA4868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870816" y="280781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8" name="Picture Placeholder 23">
            <a:extLst>
              <a:ext uri="{FF2B5EF4-FFF2-40B4-BE49-F238E27FC236}">
                <a16:creationId xmlns:a16="http://schemas.microsoft.com/office/drawing/2014/main" id="{124DE785-775F-4AE4-94B3-FA728188EBA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50429" y="4254273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Text Placeholder 28">
            <a:extLst>
              <a:ext uri="{FF2B5EF4-FFF2-40B4-BE49-F238E27FC236}">
                <a16:creationId xmlns:a16="http://schemas.microsoft.com/office/drawing/2014/main" id="{5A429D4E-B795-4E55-852E-9E161F9EBD3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123351" y="4498793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5" name="Text Placeholder 28">
            <a:extLst>
              <a:ext uri="{FF2B5EF4-FFF2-40B4-BE49-F238E27FC236}">
                <a16:creationId xmlns:a16="http://schemas.microsoft.com/office/drawing/2014/main" id="{41D297CB-52EE-4DE4-AEAC-CD4AAF2BF17B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123350" y="4884039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9" name="Picture Placeholder 23">
            <a:extLst>
              <a:ext uri="{FF2B5EF4-FFF2-40B4-BE49-F238E27FC236}">
                <a16:creationId xmlns:a16="http://schemas.microsoft.com/office/drawing/2014/main" id="{F5694B35-7776-4DB9-9EB7-3AF076EC357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495813" y="4254273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28">
            <a:extLst>
              <a:ext uri="{FF2B5EF4-FFF2-40B4-BE49-F238E27FC236}">
                <a16:creationId xmlns:a16="http://schemas.microsoft.com/office/drawing/2014/main" id="{AD7B736B-3A10-499F-8F23-4437982C823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870817" y="4498793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7" name="Text Placeholder 28">
            <a:extLst>
              <a:ext uri="{FF2B5EF4-FFF2-40B4-BE49-F238E27FC236}">
                <a16:creationId xmlns:a16="http://schemas.microsoft.com/office/drawing/2014/main" id="{07165540-290D-4A38-87DE-F52B05BD6A1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870816" y="4884039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C71211-4520-46A1-9487-4AE49C3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1000" y="6356350"/>
            <a:ext cx="1569803" cy="3651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AF01C324-1B6B-43C9-B072-0E53B21AE86C}" type="datetime1">
              <a:rPr lang="en-US" smtClean="0"/>
              <a:t>11/30/2022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71106" y="6356350"/>
            <a:ext cx="4114800" cy="3651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/>
              <a:t>Template provided by Chamber of Commerce &amp; Industry Queensland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32334" y="6356350"/>
            <a:ext cx="1167495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AAB3BC7E-B34F-EF47-B125-1574C5484E22}"/>
              </a:ext>
            </a:extLst>
          </p:cNvPr>
          <p:cNvSpPr/>
          <p:nvPr userDrawn="1"/>
        </p:nvSpPr>
        <p:spPr>
          <a:xfrm rot="16200000" flipV="1">
            <a:off x="9499940" y="355410"/>
            <a:ext cx="1881641" cy="1167493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7CBC82D0-4F72-C649-8B7F-D4B087957B6C}"/>
              </a:ext>
            </a:extLst>
          </p:cNvPr>
          <p:cNvSpPr/>
          <p:nvPr userDrawn="1"/>
        </p:nvSpPr>
        <p:spPr>
          <a:xfrm flipH="1">
            <a:off x="10866436" y="1879977"/>
            <a:ext cx="1325563" cy="1325563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5" name="Freeform 24">
            <a:extLst>
              <a:ext uri="{FF2B5EF4-FFF2-40B4-BE49-F238E27FC236}">
                <a16:creationId xmlns:a16="http://schemas.microsoft.com/office/drawing/2014/main" id="{9383F23A-D872-2A4C-B386-A9D269BE694D}"/>
              </a:ext>
            </a:extLst>
          </p:cNvPr>
          <p:cNvSpPr/>
          <p:nvPr userDrawn="1"/>
        </p:nvSpPr>
        <p:spPr>
          <a:xfrm>
            <a:off x="11024507" y="-1664"/>
            <a:ext cx="1167494" cy="1881641"/>
          </a:xfrm>
          <a:custGeom>
            <a:avLst/>
            <a:gdLst>
              <a:gd name="connsiteX0" fmla="*/ 1167473 w 1167494"/>
              <a:gd name="connsiteY0" fmla="*/ 0 h 1881641"/>
              <a:gd name="connsiteX1" fmla="*/ 1167493 w 1167494"/>
              <a:gd name="connsiteY1" fmla="*/ 0 h 1881641"/>
              <a:gd name="connsiteX2" fmla="*/ 1167493 w 1167494"/>
              <a:gd name="connsiteY2" fmla="*/ 714148 h 1881641"/>
              <a:gd name="connsiteX3" fmla="*/ 1166666 w 1167494"/>
              <a:gd name="connsiteY3" fmla="*/ 730534 h 1881641"/>
              <a:gd name="connsiteX4" fmla="*/ 1167494 w 1167494"/>
              <a:gd name="connsiteY4" fmla="*/ 730534 h 1881641"/>
              <a:gd name="connsiteX5" fmla="*/ 1167494 w 1167494"/>
              <a:gd name="connsiteY5" fmla="*/ 1378059 h 1881641"/>
              <a:gd name="connsiteX6" fmla="*/ 1167493 w 1167494"/>
              <a:gd name="connsiteY6" fmla="*/ 1378059 h 1881641"/>
              <a:gd name="connsiteX7" fmla="*/ 1167493 w 1167494"/>
              <a:gd name="connsiteY7" fmla="*/ 1881641 h 1881641"/>
              <a:gd name="connsiteX8" fmla="*/ 0 w 1167494"/>
              <a:gd name="connsiteY8" fmla="*/ 1881641 h 1881641"/>
              <a:gd name="connsiteX9" fmla="*/ 0 w 1167494"/>
              <a:gd name="connsiteY9" fmla="*/ 1234116 h 1881641"/>
              <a:gd name="connsiteX10" fmla="*/ 0 w 1167494"/>
              <a:gd name="connsiteY10" fmla="*/ 1167492 h 1881641"/>
              <a:gd name="connsiteX11" fmla="*/ 1048124 w 1167494"/>
              <a:gd name="connsiteY11" fmla="*/ 6027 h 1881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67494" h="1881641">
                <a:moveTo>
                  <a:pt x="1167473" y="0"/>
                </a:moveTo>
                <a:lnTo>
                  <a:pt x="1167493" y="0"/>
                </a:lnTo>
                <a:lnTo>
                  <a:pt x="1167493" y="714148"/>
                </a:lnTo>
                <a:lnTo>
                  <a:pt x="1166666" y="730534"/>
                </a:lnTo>
                <a:lnTo>
                  <a:pt x="1167494" y="730534"/>
                </a:lnTo>
                <a:lnTo>
                  <a:pt x="1167494" y="1378059"/>
                </a:lnTo>
                <a:lnTo>
                  <a:pt x="1167493" y="1378059"/>
                </a:lnTo>
                <a:lnTo>
                  <a:pt x="1167493" y="1881641"/>
                </a:lnTo>
                <a:lnTo>
                  <a:pt x="0" y="1881641"/>
                </a:lnTo>
                <a:lnTo>
                  <a:pt x="0" y="1234116"/>
                </a:lnTo>
                <a:lnTo>
                  <a:pt x="0" y="1167492"/>
                </a:lnTo>
                <a:cubicBezTo>
                  <a:pt x="0" y="563002"/>
                  <a:pt x="459408" y="65814"/>
                  <a:pt x="1048124" y="6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9221FFDB-AAE2-5943-97A1-82D66AE05DB4}"/>
              </a:ext>
            </a:extLst>
          </p:cNvPr>
          <p:cNvSpPr/>
          <p:nvPr userDrawn="1"/>
        </p:nvSpPr>
        <p:spPr>
          <a:xfrm>
            <a:off x="10334091" y="2737752"/>
            <a:ext cx="1380830" cy="138083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7" name="Freeform 26">
            <a:extLst>
              <a:ext uri="{FF2B5EF4-FFF2-40B4-BE49-F238E27FC236}">
                <a16:creationId xmlns:a16="http://schemas.microsoft.com/office/drawing/2014/main" id="{2E58EEF7-63CA-A845-BAC4-9D3BE05918B5}"/>
              </a:ext>
            </a:extLst>
          </p:cNvPr>
          <p:cNvSpPr/>
          <p:nvPr userDrawn="1"/>
        </p:nvSpPr>
        <p:spPr>
          <a:xfrm rot="16200000" flipH="1">
            <a:off x="10667432" y="5333432"/>
            <a:ext cx="1881641" cy="1167493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757A4624-D8ED-2E4B-AF8C-00DFA6A72D5F}"/>
              </a:ext>
            </a:extLst>
          </p:cNvPr>
          <p:cNvSpPr/>
          <p:nvPr userDrawn="1"/>
        </p:nvSpPr>
        <p:spPr>
          <a:xfrm flipV="1">
            <a:off x="9857012" y="3651505"/>
            <a:ext cx="1325563" cy="1325563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9" name="Freeform 28">
            <a:extLst>
              <a:ext uri="{FF2B5EF4-FFF2-40B4-BE49-F238E27FC236}">
                <a16:creationId xmlns:a16="http://schemas.microsoft.com/office/drawing/2014/main" id="{DF312EF8-91BE-5946-BE31-8CFE107A2FEA}"/>
              </a:ext>
            </a:extLst>
          </p:cNvPr>
          <p:cNvSpPr/>
          <p:nvPr userDrawn="1"/>
        </p:nvSpPr>
        <p:spPr>
          <a:xfrm flipH="1" flipV="1">
            <a:off x="9857013" y="4976359"/>
            <a:ext cx="1167494" cy="1881641"/>
          </a:xfrm>
          <a:custGeom>
            <a:avLst/>
            <a:gdLst>
              <a:gd name="connsiteX0" fmla="*/ 1167473 w 1167494"/>
              <a:gd name="connsiteY0" fmla="*/ 0 h 1881641"/>
              <a:gd name="connsiteX1" fmla="*/ 1167493 w 1167494"/>
              <a:gd name="connsiteY1" fmla="*/ 0 h 1881641"/>
              <a:gd name="connsiteX2" fmla="*/ 1167493 w 1167494"/>
              <a:gd name="connsiteY2" fmla="*/ 714148 h 1881641"/>
              <a:gd name="connsiteX3" fmla="*/ 1166666 w 1167494"/>
              <a:gd name="connsiteY3" fmla="*/ 730534 h 1881641"/>
              <a:gd name="connsiteX4" fmla="*/ 1167494 w 1167494"/>
              <a:gd name="connsiteY4" fmla="*/ 730534 h 1881641"/>
              <a:gd name="connsiteX5" fmla="*/ 1167494 w 1167494"/>
              <a:gd name="connsiteY5" fmla="*/ 1378059 h 1881641"/>
              <a:gd name="connsiteX6" fmla="*/ 1167493 w 1167494"/>
              <a:gd name="connsiteY6" fmla="*/ 1378059 h 1881641"/>
              <a:gd name="connsiteX7" fmla="*/ 1167493 w 1167494"/>
              <a:gd name="connsiteY7" fmla="*/ 1881641 h 1881641"/>
              <a:gd name="connsiteX8" fmla="*/ 0 w 1167494"/>
              <a:gd name="connsiteY8" fmla="*/ 1881641 h 1881641"/>
              <a:gd name="connsiteX9" fmla="*/ 0 w 1167494"/>
              <a:gd name="connsiteY9" fmla="*/ 1234116 h 1881641"/>
              <a:gd name="connsiteX10" fmla="*/ 0 w 1167494"/>
              <a:gd name="connsiteY10" fmla="*/ 1167492 h 1881641"/>
              <a:gd name="connsiteX11" fmla="*/ 1048124 w 1167494"/>
              <a:gd name="connsiteY11" fmla="*/ 6027 h 1881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67494" h="1881641">
                <a:moveTo>
                  <a:pt x="1167473" y="0"/>
                </a:moveTo>
                <a:lnTo>
                  <a:pt x="1167493" y="0"/>
                </a:lnTo>
                <a:lnTo>
                  <a:pt x="1167493" y="714148"/>
                </a:lnTo>
                <a:lnTo>
                  <a:pt x="1166666" y="730534"/>
                </a:lnTo>
                <a:lnTo>
                  <a:pt x="1167494" y="730534"/>
                </a:lnTo>
                <a:lnTo>
                  <a:pt x="1167494" y="1378059"/>
                </a:lnTo>
                <a:lnTo>
                  <a:pt x="1167493" y="1378059"/>
                </a:lnTo>
                <a:lnTo>
                  <a:pt x="1167493" y="1881641"/>
                </a:lnTo>
                <a:lnTo>
                  <a:pt x="0" y="1881641"/>
                </a:lnTo>
                <a:lnTo>
                  <a:pt x="0" y="1234116"/>
                </a:lnTo>
                <a:lnTo>
                  <a:pt x="0" y="1167492"/>
                </a:lnTo>
                <a:cubicBezTo>
                  <a:pt x="0" y="563002"/>
                  <a:pt x="459408" y="65814"/>
                  <a:pt x="1048124" y="6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419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ole team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itle 1">
            <a:extLst>
              <a:ext uri="{FF2B5EF4-FFF2-40B4-BE49-F238E27FC236}">
                <a16:creationId xmlns:a16="http://schemas.microsoft.com/office/drawing/2014/main" id="{6825B690-1AD7-4243-AC42-D2CF19B7B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430" y="381000"/>
            <a:ext cx="10678142" cy="1325563"/>
          </a:xfrm>
        </p:spPr>
        <p:txBody>
          <a:bodyPr lIns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3">
            <a:extLst>
              <a:ext uri="{FF2B5EF4-FFF2-40B4-BE49-F238E27FC236}">
                <a16:creationId xmlns:a16="http://schemas.microsoft.com/office/drawing/2014/main" id="{5E48B363-63E8-4F17-842B-53AD935A652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0429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1" name="Text Placeholder 28">
            <a:extLst>
              <a:ext uri="{FF2B5EF4-FFF2-40B4-BE49-F238E27FC236}">
                <a16:creationId xmlns:a16="http://schemas.microsoft.com/office/drawing/2014/main" id="{1825005B-0520-EC49-9A5C-554CB700387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50430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2" name="Text Placeholder 28">
            <a:extLst>
              <a:ext uri="{FF2B5EF4-FFF2-40B4-BE49-F238E27FC236}">
                <a16:creationId xmlns:a16="http://schemas.microsoft.com/office/drawing/2014/main" id="{B6697B92-AF89-2C46-BC1E-6CB47E8EA42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50429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3" name="Picture Placeholder 23">
            <a:extLst>
              <a:ext uri="{FF2B5EF4-FFF2-40B4-BE49-F238E27FC236}">
                <a16:creationId xmlns:a16="http://schemas.microsoft.com/office/drawing/2014/main" id="{FA9FEBB0-45F1-DF45-89C4-B343F8B20BA0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549397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4" name="Text Placeholder 28">
            <a:extLst>
              <a:ext uri="{FF2B5EF4-FFF2-40B4-BE49-F238E27FC236}">
                <a16:creationId xmlns:a16="http://schemas.microsoft.com/office/drawing/2014/main" id="{EF331731-A7FC-C245-A9C1-0B1A2E994DB6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549398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5" name="Text Placeholder 28">
            <a:extLst>
              <a:ext uri="{FF2B5EF4-FFF2-40B4-BE49-F238E27FC236}">
                <a16:creationId xmlns:a16="http://schemas.microsoft.com/office/drawing/2014/main" id="{313B974E-E762-EE48-B2DF-C8F10DF73444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549397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6" name="Picture Placeholder 23">
            <a:extLst>
              <a:ext uri="{FF2B5EF4-FFF2-40B4-BE49-F238E27FC236}">
                <a16:creationId xmlns:a16="http://schemas.microsoft.com/office/drawing/2014/main" id="{8BA62E8C-79E6-D245-B706-FFB1E051B2D6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6348367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7" name="Text Placeholder 28">
            <a:extLst>
              <a:ext uri="{FF2B5EF4-FFF2-40B4-BE49-F238E27FC236}">
                <a16:creationId xmlns:a16="http://schemas.microsoft.com/office/drawing/2014/main" id="{4199EE50-5386-0446-8ADA-23C1B0D6EA4F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348368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8" name="Text Placeholder 28">
            <a:extLst>
              <a:ext uri="{FF2B5EF4-FFF2-40B4-BE49-F238E27FC236}">
                <a16:creationId xmlns:a16="http://schemas.microsoft.com/office/drawing/2014/main" id="{478AB5CA-B5A5-934D-BF51-1485953A703D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348367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9" name="Picture Placeholder 23">
            <a:extLst>
              <a:ext uri="{FF2B5EF4-FFF2-40B4-BE49-F238E27FC236}">
                <a16:creationId xmlns:a16="http://schemas.microsoft.com/office/drawing/2014/main" id="{3D78BE06-1FC7-3C43-BD15-F4137B564B58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9147335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0" name="Text Placeholder 28">
            <a:extLst>
              <a:ext uri="{FF2B5EF4-FFF2-40B4-BE49-F238E27FC236}">
                <a16:creationId xmlns:a16="http://schemas.microsoft.com/office/drawing/2014/main" id="{14F01FCC-4797-0343-8739-20331C751C18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9147336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1" name="Text Placeholder 28">
            <a:extLst>
              <a:ext uri="{FF2B5EF4-FFF2-40B4-BE49-F238E27FC236}">
                <a16:creationId xmlns:a16="http://schemas.microsoft.com/office/drawing/2014/main" id="{33FBE6CA-EC7A-1A4B-ADA3-6B78F2DE09C2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9147335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2" name="Picture Placeholder 23">
            <a:extLst>
              <a:ext uri="{FF2B5EF4-FFF2-40B4-BE49-F238E27FC236}">
                <a16:creationId xmlns:a16="http://schemas.microsoft.com/office/drawing/2014/main" id="{6DD7CCE4-AD48-B64F-909E-F88961FBDFC5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750429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3" name="Text Placeholder 28">
            <a:extLst>
              <a:ext uri="{FF2B5EF4-FFF2-40B4-BE49-F238E27FC236}">
                <a16:creationId xmlns:a16="http://schemas.microsoft.com/office/drawing/2014/main" id="{C076E7E2-3D95-EA47-BF86-444615F1F141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750430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4" name="Text Placeholder 28">
            <a:extLst>
              <a:ext uri="{FF2B5EF4-FFF2-40B4-BE49-F238E27FC236}">
                <a16:creationId xmlns:a16="http://schemas.microsoft.com/office/drawing/2014/main" id="{612499D2-373C-3940-97A5-FCA8B245BE45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750429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5" name="Picture Placeholder 23">
            <a:extLst>
              <a:ext uri="{FF2B5EF4-FFF2-40B4-BE49-F238E27FC236}">
                <a16:creationId xmlns:a16="http://schemas.microsoft.com/office/drawing/2014/main" id="{24B34D6D-4F7E-3942-B8D7-9970BDE53C10}"/>
              </a:ext>
            </a:extLst>
          </p:cNvPr>
          <p:cNvSpPr>
            <a:spLocks noGrp="1"/>
          </p:cNvSpPr>
          <p:nvPr>
            <p:ph type="pic" sz="quarter" idx="40"/>
          </p:nvPr>
        </p:nvSpPr>
        <p:spPr>
          <a:xfrm>
            <a:off x="3549397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6" name="Text Placeholder 28">
            <a:extLst>
              <a:ext uri="{FF2B5EF4-FFF2-40B4-BE49-F238E27FC236}">
                <a16:creationId xmlns:a16="http://schemas.microsoft.com/office/drawing/2014/main" id="{D34EDB1D-7E85-D242-B6AE-F6D6907D325A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3549398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7" name="Text Placeholder 28">
            <a:extLst>
              <a:ext uri="{FF2B5EF4-FFF2-40B4-BE49-F238E27FC236}">
                <a16:creationId xmlns:a16="http://schemas.microsoft.com/office/drawing/2014/main" id="{3E3BFFF0-114B-6D42-B5E0-8020AC2E26BF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3549397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8" name="Picture Placeholder 23">
            <a:extLst>
              <a:ext uri="{FF2B5EF4-FFF2-40B4-BE49-F238E27FC236}">
                <a16:creationId xmlns:a16="http://schemas.microsoft.com/office/drawing/2014/main" id="{EB4488EE-E854-724E-95AE-B9943EE249EA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>
          <a:xfrm>
            <a:off x="6348367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9" name="Text Placeholder 28">
            <a:extLst>
              <a:ext uri="{FF2B5EF4-FFF2-40B4-BE49-F238E27FC236}">
                <a16:creationId xmlns:a16="http://schemas.microsoft.com/office/drawing/2014/main" id="{C5551B4D-583E-D644-9069-EC096CE76F50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6348368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50" name="Text Placeholder 28">
            <a:extLst>
              <a:ext uri="{FF2B5EF4-FFF2-40B4-BE49-F238E27FC236}">
                <a16:creationId xmlns:a16="http://schemas.microsoft.com/office/drawing/2014/main" id="{E30C4783-1643-2243-BB4F-E99E04D9216B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6348367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51" name="Picture Placeholder 23">
            <a:extLst>
              <a:ext uri="{FF2B5EF4-FFF2-40B4-BE49-F238E27FC236}">
                <a16:creationId xmlns:a16="http://schemas.microsoft.com/office/drawing/2014/main" id="{7BBADCE0-02E8-3249-8CBA-17D3783DFE70}"/>
              </a:ext>
            </a:extLst>
          </p:cNvPr>
          <p:cNvSpPr>
            <a:spLocks noGrp="1"/>
          </p:cNvSpPr>
          <p:nvPr>
            <p:ph type="pic" sz="quarter" idx="46"/>
          </p:nvPr>
        </p:nvSpPr>
        <p:spPr>
          <a:xfrm>
            <a:off x="9147335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2" name="Text Placeholder 28">
            <a:extLst>
              <a:ext uri="{FF2B5EF4-FFF2-40B4-BE49-F238E27FC236}">
                <a16:creationId xmlns:a16="http://schemas.microsoft.com/office/drawing/2014/main" id="{8D294C40-97E4-FF4F-8A02-10FC7D0EE8B0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9147336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53" name="Text Placeholder 28">
            <a:extLst>
              <a:ext uri="{FF2B5EF4-FFF2-40B4-BE49-F238E27FC236}">
                <a16:creationId xmlns:a16="http://schemas.microsoft.com/office/drawing/2014/main" id="{8B38241F-01B5-574C-A827-67C6352C463C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9147335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30445668-2DC5-E84C-8B16-922BC95F13F2}"/>
              </a:ext>
            </a:extLst>
          </p:cNvPr>
          <p:cNvSpPr>
            <a:spLocks noGrp="1"/>
          </p:cNvSpPr>
          <p:nvPr>
            <p:ph type="dt" sz="half" idx="25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B2D7231B-74CF-488C-BF7A-831BC714138F}" type="datetime1">
              <a:rPr lang="en-US" smtClean="0"/>
              <a:t>11/30/2022</a:t>
            </a:fld>
            <a:endParaRPr lang="en-US" dirty="0"/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D9227732-A878-814C-8621-64ED1B2CCF9F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/>
              <a:t>Template provided by Chamber of Commerce &amp; Industry Queensland</a:t>
            </a:r>
            <a:endParaRPr lang="en-US" dirty="0"/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CE9F02AC-6DFB-0C47-BC8E-4B0594007F33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721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98F9AA-2C87-421D-97C1-B4248DFDC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81000"/>
            <a:ext cx="1143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98FC63-C8D2-4CE6-A3F1-EE8ED2459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825625"/>
            <a:ext cx="114300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57CF0-034F-450D-937C-718D5AF1A0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678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35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9" r:id="rId4"/>
    <p:sldLayoutId id="2147483660" r:id="rId5"/>
    <p:sldLayoutId id="2147483661" r:id="rId6"/>
    <p:sldLayoutId id="2147483654" r:id="rId7"/>
    <p:sldLayoutId id="2147483658" r:id="rId8"/>
    <p:sldLayoutId id="2147483662" r:id="rId9"/>
    <p:sldLayoutId id="2147483663" r:id="rId10"/>
    <p:sldLayoutId id="2147483664" r:id="rId11"/>
    <p:sldLayoutId id="2147483665" r:id="rId12"/>
    <p:sldLayoutId id="2147483666" r:id="rId13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40" userDrawn="1">
          <p15:clr>
            <a:srgbClr val="547EBF"/>
          </p15:clr>
        </p15:guide>
        <p15:guide id="4" orient="horz" pos="240" userDrawn="1">
          <p15:clr>
            <a:srgbClr val="547EBF"/>
          </p15:clr>
        </p15:guide>
        <p15:guide id="5" pos="7440" userDrawn="1">
          <p15:clr>
            <a:srgbClr val="547EBF"/>
          </p15:clr>
        </p15:guide>
        <p15:guide id="6" orient="horz" pos="4080" userDrawn="1">
          <p15:clr>
            <a:srgbClr val="547EBF"/>
          </p15:clr>
        </p15:guide>
        <p15:guide id="7" pos="3960" userDrawn="1">
          <p15:clr>
            <a:srgbClr val="547EBF"/>
          </p15:clr>
        </p15:guide>
        <p15:guide id="8" pos="3720" userDrawn="1">
          <p15:clr>
            <a:srgbClr val="547EBF"/>
          </p15:clr>
        </p15:guide>
        <p15:guide id="9" pos="2112" userDrawn="1">
          <p15:clr>
            <a:srgbClr val="547EBF"/>
          </p15:clr>
        </p15:guide>
        <p15:guide id="10" pos="1848" userDrawn="1">
          <p15:clr>
            <a:srgbClr val="547EBF"/>
          </p15:clr>
        </p15:guide>
        <p15:guide id="11" pos="5568" userDrawn="1">
          <p15:clr>
            <a:srgbClr val="547EBF"/>
          </p15:clr>
        </p15:guide>
        <p15:guide id="12" pos="5832" userDrawn="1">
          <p15:clr>
            <a:srgbClr val="547EBF"/>
          </p15:clr>
        </p15:guide>
        <p15:guide id="13" pos="4968" userDrawn="1">
          <p15:clr>
            <a:srgbClr val="9FCC3B"/>
          </p15:clr>
        </p15:guide>
        <p15:guide id="14" pos="5208" userDrawn="1">
          <p15:clr>
            <a:srgbClr val="9FCC3B"/>
          </p15:clr>
        </p15:guide>
        <p15:guide id="15" pos="2712" userDrawn="1">
          <p15:clr>
            <a:srgbClr val="9FCC3B"/>
          </p15:clr>
        </p15:guide>
        <p15:guide id="16" pos="2472" userDrawn="1">
          <p15:clr>
            <a:srgbClr val="9FCC3B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F3D98-3C30-4CFC-8643-C81E829C8C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3" y="1268522"/>
            <a:ext cx="6692991" cy="2387600"/>
          </a:xfrm>
        </p:spPr>
        <p:txBody>
          <a:bodyPr/>
          <a:lstStyle/>
          <a:p>
            <a:r>
              <a:rPr lang="en-US" sz="4800" dirty="0"/>
              <a:t>Chamber of Commerce &amp; Industry Queensland Wellness Program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68D447-28D3-4F5F-B2DC-FD67E90158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56122"/>
            <a:ext cx="9500507" cy="806675"/>
          </a:xfrm>
        </p:spPr>
        <p:txBody>
          <a:bodyPr/>
          <a:lstStyle/>
          <a:p>
            <a:r>
              <a:rPr lang="en-US" dirty="0"/>
              <a:t>Planning Support</a:t>
            </a:r>
          </a:p>
        </p:txBody>
      </p:sp>
      <p:pic>
        <p:nvPicPr>
          <p:cNvPr id="5" name="Picture 4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A8911EE0-D466-AC85-FEFA-BE2125E5D0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3515" y="935822"/>
            <a:ext cx="1954635" cy="530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3088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B2EF2-763A-E74B-D010-45D1E04432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1658" y="366289"/>
            <a:ext cx="6609100" cy="840661"/>
          </a:xfrm>
        </p:spPr>
        <p:txBody>
          <a:bodyPr/>
          <a:lstStyle/>
          <a:p>
            <a:r>
              <a:rPr lang="en-AU" sz="3600" dirty="0"/>
              <a:t>Business Leaders Breakfast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7472D2-7FBB-9F46-E05F-718470F542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0263" y="1328622"/>
            <a:ext cx="7531891" cy="2247219"/>
          </a:xfrm>
        </p:spPr>
        <p:txBody>
          <a:bodyPr/>
          <a:lstStyle/>
          <a:p>
            <a:r>
              <a:rPr lang="en-AU" sz="1600" dirty="0"/>
              <a:t>The </a:t>
            </a:r>
            <a:r>
              <a:rPr lang="en-AU" sz="1600" dirty="0">
                <a:solidFill>
                  <a:schemeClr val="accent5"/>
                </a:solidFill>
              </a:rPr>
              <a:t>ABC</a:t>
            </a:r>
            <a:r>
              <a:rPr lang="en-AU" sz="1600" dirty="0"/>
              <a:t> Chamber of Commerce is delighted to invite you to our Business Breakfast Events. </a:t>
            </a:r>
            <a:endParaRPr lang="en-AU" sz="1600" dirty="0">
              <a:solidFill>
                <a:schemeClr val="accent5"/>
              </a:solidFill>
            </a:endParaRPr>
          </a:p>
          <a:p>
            <a:r>
              <a:rPr lang="en-AU" sz="1600" dirty="0"/>
              <a:t>In this session, we will hear more about mental health and wellness support from one of our key local service provider, </a:t>
            </a:r>
            <a:r>
              <a:rPr lang="en-AU" sz="1600" dirty="0">
                <a:solidFill>
                  <a:schemeClr val="accent1"/>
                </a:solidFill>
              </a:rPr>
              <a:t>ASDCSXS Wellbeing Co. </a:t>
            </a:r>
            <a:endParaRPr lang="en-AU" sz="1600" dirty="0"/>
          </a:p>
          <a:p>
            <a:r>
              <a:rPr lang="en-AU" sz="1600" dirty="0"/>
              <a:t>The session will highlight key support in the region, as well as practical steps of implementations for your business.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B25FA73-F32C-1912-DF1A-59922DA9EFD6}"/>
              </a:ext>
            </a:extLst>
          </p:cNvPr>
          <p:cNvSpPr txBox="1">
            <a:spLocks/>
          </p:cNvSpPr>
          <p:nvPr/>
        </p:nvSpPr>
        <p:spPr>
          <a:xfrm>
            <a:off x="1293328" y="-33556"/>
            <a:ext cx="7691282" cy="111883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2800" dirty="0">
                <a:solidFill>
                  <a:schemeClr val="accent5"/>
                </a:solidFill>
              </a:rPr>
              <a:t>Example Only</a:t>
            </a:r>
            <a:br>
              <a:rPr lang="en-AU" sz="2800" dirty="0"/>
            </a:br>
            <a:endParaRPr lang="en-AU" sz="2800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E3E75E5B-5B38-CA27-FEDA-2ADE2AD0B8E6}"/>
              </a:ext>
            </a:extLst>
          </p:cNvPr>
          <p:cNvSpPr txBox="1">
            <a:spLocks/>
          </p:cNvSpPr>
          <p:nvPr/>
        </p:nvSpPr>
        <p:spPr>
          <a:xfrm>
            <a:off x="580262" y="3282159"/>
            <a:ext cx="7531891" cy="22472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2000" b="1" dirty="0"/>
              <a:t>Event venue:</a:t>
            </a:r>
          </a:p>
          <a:p>
            <a:r>
              <a:rPr lang="en-AU" sz="2000" b="1" dirty="0"/>
              <a:t>Time:</a:t>
            </a:r>
          </a:p>
          <a:p>
            <a:r>
              <a:rPr lang="en-AU" sz="1600" dirty="0"/>
              <a:t>Ticket price: $20 for members, $30 for non-member. </a:t>
            </a:r>
          </a:p>
          <a:p>
            <a:r>
              <a:rPr lang="en-AU" sz="1600" dirty="0"/>
              <a:t>Please RSVP your interest via this information below:</a:t>
            </a:r>
          </a:p>
          <a:p>
            <a:r>
              <a:rPr lang="en-AU" sz="1600" dirty="0"/>
              <a:t>Contact name: </a:t>
            </a:r>
            <a:r>
              <a:rPr lang="en-AU" sz="1600" dirty="0">
                <a:solidFill>
                  <a:schemeClr val="accent5"/>
                </a:solidFill>
              </a:rPr>
              <a:t>ABC</a:t>
            </a:r>
            <a:endParaRPr lang="en-AU" sz="1600" dirty="0"/>
          </a:p>
          <a:p>
            <a:r>
              <a:rPr lang="en-AU" sz="1600" dirty="0"/>
              <a:t>Phone number:</a:t>
            </a:r>
            <a:r>
              <a:rPr lang="en-AU" sz="1600" dirty="0">
                <a:solidFill>
                  <a:schemeClr val="accent5"/>
                </a:solidFill>
              </a:rPr>
              <a:t> 0431 xx xxx</a:t>
            </a:r>
            <a:endParaRPr lang="en-AU" sz="1600" dirty="0"/>
          </a:p>
          <a:p>
            <a:r>
              <a:rPr lang="en-AU" sz="1600" dirty="0"/>
              <a:t>Email: </a:t>
            </a:r>
            <a:r>
              <a:rPr lang="en-AU" sz="1600" dirty="0">
                <a:solidFill>
                  <a:schemeClr val="accent5"/>
                </a:solidFill>
              </a:rPr>
              <a:t>ABC@chamber.com</a:t>
            </a:r>
            <a:endParaRPr lang="en-AU" sz="1600" dirty="0"/>
          </a:p>
          <a:p>
            <a:endParaRPr lang="en-AU" sz="1600" dirty="0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2B0E869E-E3D0-042E-525E-02681251DAB4}"/>
              </a:ext>
            </a:extLst>
          </p:cNvPr>
          <p:cNvSpPr txBox="1">
            <a:spLocks/>
          </p:cNvSpPr>
          <p:nvPr/>
        </p:nvSpPr>
        <p:spPr>
          <a:xfrm>
            <a:off x="-1" y="6477000"/>
            <a:ext cx="1954635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000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 Narrow" panose="020B0606020202030204" pitchFamily="34" charset="0"/>
              </a:rPr>
              <a:t>Template provided by Chamber of Commerce &amp; Industry Queensland</a:t>
            </a:r>
          </a:p>
        </p:txBody>
      </p:sp>
    </p:spTree>
    <p:extLst>
      <p:ext uri="{BB962C8B-B14F-4D97-AF65-F5344CB8AC3E}">
        <p14:creationId xmlns:p14="http://schemas.microsoft.com/office/powerpoint/2010/main" val="2438454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72C07-0175-FCF5-788D-B8079BA5E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Plan – Events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1046AC-9899-D019-67DC-42BD805ADA8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Program template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9845B6F1-CCB2-485F-52F3-3A3C775A3ABA}"/>
              </a:ext>
            </a:extLst>
          </p:cNvPr>
          <p:cNvSpPr txBox="1">
            <a:spLocks/>
          </p:cNvSpPr>
          <p:nvPr/>
        </p:nvSpPr>
        <p:spPr>
          <a:xfrm>
            <a:off x="-1" y="6477000"/>
            <a:ext cx="1954635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000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 Narrow" panose="020B0606020202030204" pitchFamily="34" charset="0"/>
              </a:rPr>
              <a:t>Template provided by Chamber of Commerce &amp; Industry Queensland</a:t>
            </a:r>
          </a:p>
        </p:txBody>
      </p:sp>
    </p:spTree>
    <p:extLst>
      <p:ext uri="{BB962C8B-B14F-4D97-AF65-F5344CB8AC3E}">
        <p14:creationId xmlns:p14="http://schemas.microsoft.com/office/powerpoint/2010/main" val="2802553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2A784-AD46-896A-F7CA-7B1C03684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879" y="416984"/>
            <a:ext cx="9779183" cy="1325563"/>
          </a:xfrm>
        </p:spPr>
        <p:txBody>
          <a:bodyPr/>
          <a:lstStyle/>
          <a:p>
            <a:r>
              <a:rPr lang="en-AU" dirty="0"/>
              <a:t>Mental health and wellbeing event</a:t>
            </a:r>
            <a:br>
              <a:rPr lang="en-AU" dirty="0"/>
            </a:br>
            <a:r>
              <a:rPr lang="en-AU" dirty="0"/>
              <a:t>Name: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D40B1A-4143-C099-C7DD-8B6AFD15C6B2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endParaRPr lang="en-AU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9129DF-D982-B8EB-8C8F-917705ED8738}"/>
              </a:ext>
            </a:extLst>
          </p:cNvPr>
          <p:cNvSpPr>
            <a:spLocks noGrp="1"/>
          </p:cNvSpPr>
          <p:nvPr>
            <p:ph idx="10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endParaRPr lang="en-AU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33964CD-6023-891E-689C-D93532CE367B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AU" dirty="0"/>
              <a:t>Event Description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0007B03-794C-8766-FA6F-2C161AC55A81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en-AU" dirty="0"/>
              <a:t>Target audience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3C23BB6-3683-0414-F50D-BEAD8E027D1B}"/>
              </a:ext>
            </a:extLst>
          </p:cNvPr>
          <p:cNvSpPr>
            <a:spLocks noGrp="1"/>
          </p:cNvSpPr>
          <p:nvPr>
            <p:ph idx="13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endParaRPr lang="en-AU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1863E15-9244-1377-B2BC-79A36CED9E73}"/>
              </a:ext>
            </a:extLst>
          </p:cNvPr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en-AU" dirty="0"/>
              <a:t>Goals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AF3C17BF-718D-5B01-DD21-0B78B91FB2EE}"/>
              </a:ext>
            </a:extLst>
          </p:cNvPr>
          <p:cNvSpPr txBox="1">
            <a:spLocks/>
          </p:cNvSpPr>
          <p:nvPr/>
        </p:nvSpPr>
        <p:spPr>
          <a:xfrm>
            <a:off x="-1" y="6477000"/>
            <a:ext cx="1954635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000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 Narrow" panose="020B0606020202030204" pitchFamily="34" charset="0"/>
              </a:rPr>
              <a:t>Template provided by Chamber of Commerce &amp; Industry Queensland</a:t>
            </a:r>
          </a:p>
        </p:txBody>
      </p:sp>
    </p:spTree>
    <p:extLst>
      <p:ext uri="{BB962C8B-B14F-4D97-AF65-F5344CB8AC3E}">
        <p14:creationId xmlns:p14="http://schemas.microsoft.com/office/powerpoint/2010/main" val="2139867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2A784-AD46-896A-F7CA-7B1C036841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Mental health and wellbeing event</a:t>
            </a:r>
            <a:br>
              <a:rPr lang="en-AU" dirty="0"/>
            </a:br>
            <a:r>
              <a:rPr lang="en-AU" dirty="0"/>
              <a:t>Name: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D40B1A-4143-C099-C7DD-8B6AFD15C6B2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AU" dirty="0"/>
              <a:t>Location:</a:t>
            </a:r>
          </a:p>
          <a:p>
            <a:endParaRPr lang="en-AU" dirty="0"/>
          </a:p>
          <a:p>
            <a:r>
              <a:rPr lang="en-AU" dirty="0"/>
              <a:t>Staff:</a:t>
            </a:r>
          </a:p>
          <a:p>
            <a:endParaRPr lang="en-AU" dirty="0"/>
          </a:p>
          <a:p>
            <a:r>
              <a:rPr lang="en-AU" dirty="0"/>
              <a:t>Other: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9129DF-D982-B8EB-8C8F-917705ED8738}"/>
              </a:ext>
            </a:extLst>
          </p:cNvPr>
          <p:cNvSpPr>
            <a:spLocks noGrp="1"/>
          </p:cNvSpPr>
          <p:nvPr>
            <p:ph idx="10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endParaRPr lang="en-AU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33964CD-6023-891E-689C-D93532CE367B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AU" dirty="0"/>
              <a:t>Resources require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0007B03-794C-8766-FA6F-2C161AC55A81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en-AU" dirty="0"/>
              <a:t>Communications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3C23BB6-3683-0414-F50D-BEAD8E027D1B}"/>
              </a:ext>
            </a:extLst>
          </p:cNvPr>
          <p:cNvSpPr>
            <a:spLocks noGrp="1"/>
          </p:cNvSpPr>
          <p:nvPr>
            <p:ph idx="13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endParaRPr lang="en-AU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1863E15-9244-1377-B2BC-79A36CED9E73}"/>
              </a:ext>
            </a:extLst>
          </p:cNvPr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en-AU" dirty="0"/>
              <a:t>Timeline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77012D27-B928-92ED-A887-72967F00D864}"/>
              </a:ext>
            </a:extLst>
          </p:cNvPr>
          <p:cNvSpPr txBox="1">
            <a:spLocks/>
          </p:cNvSpPr>
          <p:nvPr/>
        </p:nvSpPr>
        <p:spPr>
          <a:xfrm>
            <a:off x="-1" y="6477000"/>
            <a:ext cx="1954635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000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 Narrow" panose="020B0606020202030204" pitchFamily="34" charset="0"/>
              </a:rPr>
              <a:t>Template provided by Chamber of Commerce &amp; Industry Queensland</a:t>
            </a:r>
          </a:p>
        </p:txBody>
      </p:sp>
    </p:spTree>
    <p:extLst>
      <p:ext uri="{BB962C8B-B14F-4D97-AF65-F5344CB8AC3E}">
        <p14:creationId xmlns:p14="http://schemas.microsoft.com/office/powerpoint/2010/main" val="4285863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2A784-AD46-896A-F7CA-7B1C03684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539" y="406167"/>
            <a:ext cx="9176134" cy="592123"/>
          </a:xfrm>
        </p:spPr>
        <p:txBody>
          <a:bodyPr/>
          <a:lstStyle/>
          <a:p>
            <a:r>
              <a:rPr lang="en-AU" dirty="0"/>
              <a:t>Event checklist: Pre-event</a:t>
            </a:r>
          </a:p>
        </p:txBody>
      </p:sp>
      <p:graphicFrame>
        <p:nvGraphicFramePr>
          <p:cNvPr id="17" name="Table 17">
            <a:extLst>
              <a:ext uri="{FF2B5EF4-FFF2-40B4-BE49-F238E27FC236}">
                <a16:creationId xmlns:a16="http://schemas.microsoft.com/office/drawing/2014/main" id="{84A97049-A86A-7738-DCB6-4EB92C8CE6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8015795"/>
              </p:ext>
            </p:extLst>
          </p:nvPr>
        </p:nvGraphicFramePr>
        <p:xfrm>
          <a:off x="780176" y="998290"/>
          <a:ext cx="10016455" cy="4157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2800">
                  <a:extLst>
                    <a:ext uri="{9D8B030D-6E8A-4147-A177-3AD203B41FA5}">
                      <a16:colId xmlns:a16="http://schemas.microsoft.com/office/drawing/2014/main" val="3709808573"/>
                    </a:ext>
                  </a:extLst>
                </a:gridCol>
                <a:gridCol w="1622169">
                  <a:extLst>
                    <a:ext uri="{9D8B030D-6E8A-4147-A177-3AD203B41FA5}">
                      <a16:colId xmlns:a16="http://schemas.microsoft.com/office/drawing/2014/main" val="665421519"/>
                    </a:ext>
                  </a:extLst>
                </a:gridCol>
                <a:gridCol w="4891486">
                  <a:extLst>
                    <a:ext uri="{9D8B030D-6E8A-4147-A177-3AD203B41FA5}">
                      <a16:colId xmlns:a16="http://schemas.microsoft.com/office/drawing/2014/main" val="1729919595"/>
                    </a:ext>
                  </a:extLst>
                </a:gridCol>
              </a:tblGrid>
              <a:tr h="519668">
                <a:tc>
                  <a:txBody>
                    <a:bodyPr/>
                    <a:lstStyle/>
                    <a:p>
                      <a:pPr algn="l"/>
                      <a:r>
                        <a:rPr lang="en-AU" dirty="0"/>
                        <a:t>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Check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Details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0134234"/>
                  </a:ext>
                </a:extLst>
              </a:tr>
              <a:tr h="519668">
                <a:tc>
                  <a:txBody>
                    <a:bodyPr/>
                    <a:lstStyle/>
                    <a:p>
                      <a:pPr algn="l"/>
                      <a:r>
                        <a:rPr lang="en-AU" dirty="0"/>
                        <a:t>Speakers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521266"/>
                  </a:ext>
                </a:extLst>
              </a:tr>
              <a:tr h="519668">
                <a:tc>
                  <a:txBody>
                    <a:bodyPr/>
                    <a:lstStyle/>
                    <a:p>
                      <a:pPr algn="l"/>
                      <a:r>
                        <a:rPr lang="en-AU" dirty="0"/>
                        <a:t>Local service provider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1919233"/>
                  </a:ext>
                </a:extLst>
              </a:tr>
              <a:tr h="519668">
                <a:tc>
                  <a:txBody>
                    <a:bodyPr/>
                    <a:lstStyle/>
                    <a:p>
                      <a:pPr algn="l"/>
                      <a:r>
                        <a:rPr lang="en-AU" dirty="0"/>
                        <a:t>Venue check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0517521"/>
                  </a:ext>
                </a:extLst>
              </a:tr>
              <a:tr h="519668">
                <a:tc>
                  <a:txBody>
                    <a:bodyPr/>
                    <a:lstStyle/>
                    <a:p>
                      <a:pPr algn="l"/>
                      <a:r>
                        <a:rPr lang="en-AU" dirty="0"/>
                        <a:t>Communication plan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4995440"/>
                  </a:ext>
                </a:extLst>
              </a:tr>
              <a:tr h="519668">
                <a:tc>
                  <a:txBody>
                    <a:bodyPr/>
                    <a:lstStyle/>
                    <a:p>
                      <a:pPr algn="l"/>
                      <a:r>
                        <a:rPr lang="en-AU" dirty="0"/>
                        <a:t>Catering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2392308"/>
                  </a:ext>
                </a:extLst>
              </a:tr>
              <a:tr h="519668">
                <a:tc>
                  <a:txBody>
                    <a:bodyPr/>
                    <a:lstStyle/>
                    <a:p>
                      <a:pPr algn="l"/>
                      <a:r>
                        <a:rPr lang="en-AU" dirty="0"/>
                        <a:t>Posters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7706234"/>
                  </a:ext>
                </a:extLst>
              </a:tr>
              <a:tr h="519668">
                <a:tc>
                  <a:txBody>
                    <a:bodyPr/>
                    <a:lstStyle/>
                    <a:p>
                      <a:pPr algn="l"/>
                      <a:r>
                        <a:rPr lang="en-AU" dirty="0"/>
                        <a:t>Runsheet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1412847"/>
                  </a:ext>
                </a:extLst>
              </a:tr>
            </a:tbl>
          </a:graphicData>
        </a:graphic>
      </p:graphicFrame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30069E10-CA6D-7DA4-31DF-03F7223BFD55}"/>
              </a:ext>
            </a:extLst>
          </p:cNvPr>
          <p:cNvSpPr txBox="1">
            <a:spLocks/>
          </p:cNvSpPr>
          <p:nvPr/>
        </p:nvSpPr>
        <p:spPr>
          <a:xfrm>
            <a:off x="-1" y="6477000"/>
            <a:ext cx="1954635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000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 Narrow" panose="020B0606020202030204" pitchFamily="34" charset="0"/>
              </a:rPr>
              <a:t>Template provided by Chamber of Commerce &amp; Industry Queensland</a:t>
            </a:r>
          </a:p>
        </p:txBody>
      </p:sp>
    </p:spTree>
    <p:extLst>
      <p:ext uri="{BB962C8B-B14F-4D97-AF65-F5344CB8AC3E}">
        <p14:creationId xmlns:p14="http://schemas.microsoft.com/office/powerpoint/2010/main" val="488715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2A784-AD46-896A-F7CA-7B1C03684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539" y="406167"/>
            <a:ext cx="9176134" cy="592123"/>
          </a:xfrm>
        </p:spPr>
        <p:txBody>
          <a:bodyPr/>
          <a:lstStyle/>
          <a:p>
            <a:r>
              <a:rPr lang="en-AU" dirty="0"/>
              <a:t>Event checklist: Event Day</a:t>
            </a:r>
          </a:p>
        </p:txBody>
      </p:sp>
      <p:graphicFrame>
        <p:nvGraphicFramePr>
          <p:cNvPr id="17" name="Table 17">
            <a:extLst>
              <a:ext uri="{FF2B5EF4-FFF2-40B4-BE49-F238E27FC236}">
                <a16:creationId xmlns:a16="http://schemas.microsoft.com/office/drawing/2014/main" id="{84A97049-A86A-7738-DCB6-4EB92C8CE6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02818"/>
              </p:ext>
            </p:extLst>
          </p:nvPr>
        </p:nvGraphicFramePr>
        <p:xfrm>
          <a:off x="780176" y="998290"/>
          <a:ext cx="10016455" cy="4157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2800">
                  <a:extLst>
                    <a:ext uri="{9D8B030D-6E8A-4147-A177-3AD203B41FA5}">
                      <a16:colId xmlns:a16="http://schemas.microsoft.com/office/drawing/2014/main" val="3709808573"/>
                    </a:ext>
                  </a:extLst>
                </a:gridCol>
                <a:gridCol w="1622169">
                  <a:extLst>
                    <a:ext uri="{9D8B030D-6E8A-4147-A177-3AD203B41FA5}">
                      <a16:colId xmlns:a16="http://schemas.microsoft.com/office/drawing/2014/main" val="665421519"/>
                    </a:ext>
                  </a:extLst>
                </a:gridCol>
                <a:gridCol w="4891486">
                  <a:extLst>
                    <a:ext uri="{9D8B030D-6E8A-4147-A177-3AD203B41FA5}">
                      <a16:colId xmlns:a16="http://schemas.microsoft.com/office/drawing/2014/main" val="1729919595"/>
                    </a:ext>
                  </a:extLst>
                </a:gridCol>
              </a:tblGrid>
              <a:tr h="519668">
                <a:tc>
                  <a:txBody>
                    <a:bodyPr/>
                    <a:lstStyle/>
                    <a:p>
                      <a:pPr algn="l"/>
                      <a:r>
                        <a:rPr lang="en-AU" dirty="0"/>
                        <a:t>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Check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Details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0134234"/>
                  </a:ext>
                </a:extLst>
              </a:tr>
              <a:tr h="519668">
                <a:tc>
                  <a:txBody>
                    <a:bodyPr/>
                    <a:lstStyle/>
                    <a:p>
                      <a:pPr algn="l"/>
                      <a:r>
                        <a:rPr lang="en-AU" dirty="0"/>
                        <a:t>Housekeeping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521266"/>
                  </a:ext>
                </a:extLst>
              </a:tr>
              <a:tr h="519668">
                <a:tc>
                  <a:txBody>
                    <a:bodyPr/>
                    <a:lstStyle/>
                    <a:p>
                      <a:pPr algn="l"/>
                      <a:r>
                        <a:rPr lang="en-AU" dirty="0"/>
                        <a:t>Technical setup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1919233"/>
                  </a:ext>
                </a:extLst>
              </a:tr>
              <a:tr h="519668">
                <a:tc>
                  <a:txBody>
                    <a:bodyPr/>
                    <a:lstStyle/>
                    <a:p>
                      <a:pPr algn="l"/>
                      <a:r>
                        <a:rPr lang="en-AU" dirty="0"/>
                        <a:t>Venue check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0517521"/>
                  </a:ext>
                </a:extLst>
              </a:tr>
              <a:tr h="519668">
                <a:tc>
                  <a:txBody>
                    <a:bodyPr/>
                    <a:lstStyle/>
                    <a:p>
                      <a:pPr algn="l"/>
                      <a:r>
                        <a:rPr lang="en-AU" dirty="0"/>
                        <a:t>Welcome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4995440"/>
                  </a:ext>
                </a:extLst>
              </a:tr>
              <a:tr h="519668">
                <a:tc>
                  <a:txBody>
                    <a:bodyPr/>
                    <a:lstStyle/>
                    <a:p>
                      <a:pPr algn="l"/>
                      <a:r>
                        <a:rPr lang="en-AU" dirty="0"/>
                        <a:t>Catering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2392308"/>
                  </a:ext>
                </a:extLst>
              </a:tr>
              <a:tr h="519668">
                <a:tc>
                  <a:txBody>
                    <a:bodyPr/>
                    <a:lstStyle/>
                    <a:p>
                      <a:pPr algn="l"/>
                      <a:r>
                        <a:rPr lang="en-AU" dirty="0"/>
                        <a:t>Posters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7706234"/>
                  </a:ext>
                </a:extLst>
              </a:tr>
              <a:tr h="519668">
                <a:tc>
                  <a:txBody>
                    <a:bodyPr/>
                    <a:lstStyle/>
                    <a:p>
                      <a:pPr algn="l"/>
                      <a:r>
                        <a:rPr lang="en-AU" dirty="0"/>
                        <a:t>Attendance list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1412847"/>
                  </a:ext>
                </a:extLst>
              </a:tr>
            </a:tbl>
          </a:graphicData>
        </a:graphic>
      </p:graphicFrame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C55AFCBC-519C-5614-86F4-4EB814DC5CE9}"/>
              </a:ext>
            </a:extLst>
          </p:cNvPr>
          <p:cNvSpPr txBox="1">
            <a:spLocks/>
          </p:cNvSpPr>
          <p:nvPr/>
        </p:nvSpPr>
        <p:spPr>
          <a:xfrm>
            <a:off x="-1" y="6477000"/>
            <a:ext cx="1954635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000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 Narrow" panose="020B0606020202030204" pitchFamily="34" charset="0"/>
              </a:rPr>
              <a:t>Template provided by Chamber of Commerce &amp; Industry Queensland</a:t>
            </a:r>
          </a:p>
        </p:txBody>
      </p:sp>
    </p:spTree>
    <p:extLst>
      <p:ext uri="{BB962C8B-B14F-4D97-AF65-F5344CB8AC3E}">
        <p14:creationId xmlns:p14="http://schemas.microsoft.com/office/powerpoint/2010/main" val="36575994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2A784-AD46-896A-F7CA-7B1C03684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539" y="406167"/>
            <a:ext cx="9176134" cy="592123"/>
          </a:xfrm>
        </p:spPr>
        <p:txBody>
          <a:bodyPr/>
          <a:lstStyle/>
          <a:p>
            <a:r>
              <a:rPr lang="en-AU" dirty="0"/>
              <a:t>Event checklist: Post-event</a:t>
            </a:r>
          </a:p>
        </p:txBody>
      </p:sp>
      <p:graphicFrame>
        <p:nvGraphicFramePr>
          <p:cNvPr id="17" name="Table 17">
            <a:extLst>
              <a:ext uri="{FF2B5EF4-FFF2-40B4-BE49-F238E27FC236}">
                <a16:creationId xmlns:a16="http://schemas.microsoft.com/office/drawing/2014/main" id="{84A97049-A86A-7738-DCB6-4EB92C8CE6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155728"/>
              </p:ext>
            </p:extLst>
          </p:nvPr>
        </p:nvGraphicFramePr>
        <p:xfrm>
          <a:off x="545284" y="1459685"/>
          <a:ext cx="10016455" cy="25983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2767">
                  <a:extLst>
                    <a:ext uri="{9D8B030D-6E8A-4147-A177-3AD203B41FA5}">
                      <a16:colId xmlns:a16="http://schemas.microsoft.com/office/drawing/2014/main" val="3709808573"/>
                    </a:ext>
                  </a:extLst>
                </a:gridCol>
                <a:gridCol w="1442202">
                  <a:extLst>
                    <a:ext uri="{9D8B030D-6E8A-4147-A177-3AD203B41FA5}">
                      <a16:colId xmlns:a16="http://schemas.microsoft.com/office/drawing/2014/main" val="665421519"/>
                    </a:ext>
                  </a:extLst>
                </a:gridCol>
                <a:gridCol w="4891486">
                  <a:extLst>
                    <a:ext uri="{9D8B030D-6E8A-4147-A177-3AD203B41FA5}">
                      <a16:colId xmlns:a16="http://schemas.microsoft.com/office/drawing/2014/main" val="1729919595"/>
                    </a:ext>
                  </a:extLst>
                </a:gridCol>
              </a:tblGrid>
              <a:tr h="519668">
                <a:tc>
                  <a:txBody>
                    <a:bodyPr/>
                    <a:lstStyle/>
                    <a:p>
                      <a:pPr algn="l"/>
                      <a:r>
                        <a:rPr lang="en-AU" dirty="0"/>
                        <a:t>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Check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Details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0134234"/>
                  </a:ext>
                </a:extLst>
              </a:tr>
              <a:tr h="519668">
                <a:tc>
                  <a:txBody>
                    <a:bodyPr/>
                    <a:lstStyle/>
                    <a:p>
                      <a:pPr algn="l"/>
                      <a:r>
                        <a:rPr lang="en-AU" dirty="0"/>
                        <a:t>Housekeeping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521266"/>
                  </a:ext>
                </a:extLst>
              </a:tr>
              <a:tr h="519668">
                <a:tc>
                  <a:txBody>
                    <a:bodyPr/>
                    <a:lstStyle/>
                    <a:p>
                      <a:pPr algn="l"/>
                      <a:r>
                        <a:rPr lang="en-AU" dirty="0"/>
                        <a:t>Attendance check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1919233"/>
                  </a:ext>
                </a:extLst>
              </a:tr>
              <a:tr h="519668">
                <a:tc>
                  <a:txBody>
                    <a:bodyPr/>
                    <a:lstStyle/>
                    <a:p>
                      <a:pPr algn="l"/>
                      <a:r>
                        <a:rPr lang="en-AU" dirty="0"/>
                        <a:t>Follow up emails/ Thank you notes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0517521"/>
                  </a:ext>
                </a:extLst>
              </a:tr>
              <a:tr h="519668">
                <a:tc>
                  <a:txBody>
                    <a:bodyPr/>
                    <a:lstStyle/>
                    <a:p>
                      <a:pPr algn="l"/>
                      <a:r>
                        <a:rPr lang="en-AU" dirty="0"/>
                        <a:t>Event feedback form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4995440"/>
                  </a:ext>
                </a:extLst>
              </a:tr>
            </a:tbl>
          </a:graphicData>
        </a:graphic>
      </p:graphicFrame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7C3DB62A-D344-E2F9-DD5A-B0CA1E283CE4}"/>
              </a:ext>
            </a:extLst>
          </p:cNvPr>
          <p:cNvSpPr txBox="1">
            <a:spLocks/>
          </p:cNvSpPr>
          <p:nvPr/>
        </p:nvSpPr>
        <p:spPr>
          <a:xfrm>
            <a:off x="-1" y="6477000"/>
            <a:ext cx="1954635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000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 Narrow" panose="020B0606020202030204" pitchFamily="34" charset="0"/>
              </a:rPr>
              <a:t>Template provided by Chamber of Commerce &amp; Industry Queensland</a:t>
            </a:r>
          </a:p>
        </p:txBody>
      </p:sp>
    </p:spTree>
    <p:extLst>
      <p:ext uri="{BB962C8B-B14F-4D97-AF65-F5344CB8AC3E}">
        <p14:creationId xmlns:p14="http://schemas.microsoft.com/office/powerpoint/2010/main" val="22694684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2A784-AD46-896A-F7CA-7B1C03684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879" y="416984"/>
            <a:ext cx="9779183" cy="1325563"/>
          </a:xfrm>
        </p:spPr>
        <p:txBody>
          <a:bodyPr/>
          <a:lstStyle/>
          <a:p>
            <a:r>
              <a:rPr lang="en-AU" dirty="0"/>
              <a:t>Mental health and wellbeing event</a:t>
            </a:r>
            <a:br>
              <a:rPr lang="en-AU" dirty="0"/>
            </a:br>
            <a:r>
              <a:rPr lang="en-AU" dirty="0"/>
              <a:t>Name: Business Leaders Breakfast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D40B1A-4143-C099-C7DD-8B6AFD15C6B2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AU" dirty="0"/>
              <a:t>Business Leaders Breakfast is a series of breakfast events for local business owners and community leaders. Each breakfast consists of tea and light refreshments, with presentations from a party of interest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9129DF-D982-B8EB-8C8F-917705ED8738}"/>
              </a:ext>
            </a:extLst>
          </p:cNvPr>
          <p:cNvSpPr>
            <a:spLocks noGrp="1"/>
          </p:cNvSpPr>
          <p:nvPr>
            <p:ph idx="10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AU" dirty="0"/>
              <a:t>Business leaders and community leaders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33964CD-6023-891E-689C-D93532CE367B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AU" dirty="0"/>
              <a:t>Event Description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0007B03-794C-8766-FA6F-2C161AC55A81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en-AU" dirty="0"/>
              <a:t>Target audience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3C23BB6-3683-0414-F50D-BEAD8E027D1B}"/>
              </a:ext>
            </a:extLst>
          </p:cNvPr>
          <p:cNvSpPr>
            <a:spLocks noGrp="1"/>
          </p:cNvSpPr>
          <p:nvPr>
            <p:ph idx="13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en-AU" dirty="0"/>
              <a:t>Increase awareness and capacity to deal with mental support in the community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1863E15-9244-1377-B2BC-79A36CED9E73}"/>
              </a:ext>
            </a:extLst>
          </p:cNvPr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en-AU" dirty="0"/>
              <a:t>Goals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4248CA6-11ED-4274-5F1E-204A0C13C53D}"/>
              </a:ext>
            </a:extLst>
          </p:cNvPr>
          <p:cNvSpPr txBox="1">
            <a:spLocks/>
          </p:cNvSpPr>
          <p:nvPr/>
        </p:nvSpPr>
        <p:spPr>
          <a:xfrm>
            <a:off x="165784" y="-273062"/>
            <a:ext cx="7691282" cy="111883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2800" dirty="0">
                <a:solidFill>
                  <a:schemeClr val="accent5"/>
                </a:solidFill>
              </a:rPr>
              <a:t>Example Only</a:t>
            </a:r>
            <a:br>
              <a:rPr lang="en-AU" sz="2800" dirty="0"/>
            </a:br>
            <a:endParaRPr lang="en-AU" sz="2800" dirty="0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5B36E18F-7C84-A24C-F330-E75A4DBF8A46}"/>
              </a:ext>
            </a:extLst>
          </p:cNvPr>
          <p:cNvSpPr txBox="1">
            <a:spLocks/>
          </p:cNvSpPr>
          <p:nvPr/>
        </p:nvSpPr>
        <p:spPr>
          <a:xfrm>
            <a:off x="-1" y="6477000"/>
            <a:ext cx="1954635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000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 Narrow" panose="020B0606020202030204" pitchFamily="34" charset="0"/>
              </a:rPr>
              <a:t>Template provided by Chamber of Commerce &amp; Industry Queensland</a:t>
            </a:r>
          </a:p>
        </p:txBody>
      </p:sp>
    </p:spTree>
    <p:extLst>
      <p:ext uri="{BB962C8B-B14F-4D97-AF65-F5344CB8AC3E}">
        <p14:creationId xmlns:p14="http://schemas.microsoft.com/office/powerpoint/2010/main" val="7177122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2A784-AD46-896A-F7CA-7B1C036841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Mental health and wellbeing event</a:t>
            </a:r>
            <a:br>
              <a:rPr lang="en-AU" dirty="0"/>
            </a:br>
            <a:r>
              <a:rPr lang="en-AU" dirty="0"/>
              <a:t>Name: Business Leaders Breakfast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D40B1A-4143-C099-C7DD-8B6AFD15C6B2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AU" dirty="0"/>
              <a:t>Location: Chamber venue</a:t>
            </a:r>
          </a:p>
          <a:p>
            <a:endParaRPr lang="en-AU" dirty="0"/>
          </a:p>
          <a:p>
            <a:r>
              <a:rPr lang="en-AU" dirty="0"/>
              <a:t>Staff: 3 – 5 staff</a:t>
            </a:r>
          </a:p>
          <a:p>
            <a:r>
              <a:rPr lang="en-AU" dirty="0"/>
              <a:t>Ticketing</a:t>
            </a:r>
          </a:p>
          <a:p>
            <a:endParaRPr lang="en-AU" dirty="0"/>
          </a:p>
          <a:p>
            <a:r>
              <a:rPr lang="en-AU" dirty="0"/>
              <a:t>Other: Funding for refreshments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9129DF-D982-B8EB-8C8F-917705ED8738}"/>
              </a:ext>
            </a:extLst>
          </p:cNvPr>
          <p:cNvSpPr>
            <a:spLocks noGrp="1"/>
          </p:cNvSpPr>
          <p:nvPr>
            <p:ph idx="10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AU" dirty="0"/>
              <a:t>Emails</a:t>
            </a:r>
          </a:p>
          <a:p>
            <a:r>
              <a:rPr lang="en-AU" dirty="0"/>
              <a:t>Social tiles</a:t>
            </a:r>
          </a:p>
          <a:p>
            <a:r>
              <a:rPr lang="en-AU" dirty="0"/>
              <a:t>Posters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33964CD-6023-891E-689C-D93532CE367B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AU" dirty="0"/>
              <a:t>Resources require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0007B03-794C-8766-FA6F-2C161AC55A81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en-AU" dirty="0"/>
              <a:t>Communications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3C23BB6-3683-0414-F50D-BEAD8E027D1B}"/>
              </a:ext>
            </a:extLst>
          </p:cNvPr>
          <p:cNvSpPr>
            <a:spLocks noGrp="1"/>
          </p:cNvSpPr>
          <p:nvPr>
            <p:ph idx="13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en-AU" dirty="0"/>
              <a:t>Quarterly event</a:t>
            </a:r>
          </a:p>
          <a:p>
            <a:r>
              <a:rPr lang="en-AU" dirty="0"/>
              <a:t>First Monday of each quarter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1863E15-9244-1377-B2BC-79A36CED9E73}"/>
              </a:ext>
            </a:extLst>
          </p:cNvPr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en-AU" dirty="0"/>
              <a:t>Timeline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BD5A7A8-5245-86F3-3A2D-548A670535FE}"/>
              </a:ext>
            </a:extLst>
          </p:cNvPr>
          <p:cNvSpPr txBox="1">
            <a:spLocks/>
          </p:cNvSpPr>
          <p:nvPr/>
        </p:nvSpPr>
        <p:spPr>
          <a:xfrm>
            <a:off x="165784" y="-273062"/>
            <a:ext cx="7691282" cy="111883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2800" dirty="0">
                <a:solidFill>
                  <a:schemeClr val="accent5"/>
                </a:solidFill>
              </a:rPr>
              <a:t>Example Only</a:t>
            </a:r>
            <a:br>
              <a:rPr lang="en-AU" sz="2800" dirty="0"/>
            </a:br>
            <a:endParaRPr lang="en-AU" sz="2800" dirty="0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7C119A3B-E098-2EE1-D886-3ABB767BBFFC}"/>
              </a:ext>
            </a:extLst>
          </p:cNvPr>
          <p:cNvSpPr txBox="1">
            <a:spLocks/>
          </p:cNvSpPr>
          <p:nvPr/>
        </p:nvSpPr>
        <p:spPr>
          <a:xfrm>
            <a:off x="-1" y="6477000"/>
            <a:ext cx="1954635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000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 Narrow" panose="020B0606020202030204" pitchFamily="34" charset="0"/>
              </a:rPr>
              <a:t>Template provided by Chamber of Commerce &amp; Industry Queensland</a:t>
            </a:r>
          </a:p>
        </p:txBody>
      </p:sp>
    </p:spTree>
    <p:extLst>
      <p:ext uri="{BB962C8B-B14F-4D97-AF65-F5344CB8AC3E}">
        <p14:creationId xmlns:p14="http://schemas.microsoft.com/office/powerpoint/2010/main" val="13365056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CIQ BWP colours">
      <a:dk1>
        <a:srgbClr val="000000"/>
      </a:dk1>
      <a:lt1>
        <a:srgbClr val="FFFFFF"/>
      </a:lt1>
      <a:dk2>
        <a:srgbClr val="3C5C8F"/>
      </a:dk2>
      <a:lt2>
        <a:srgbClr val="E7E6E6"/>
      </a:lt2>
      <a:accent1>
        <a:srgbClr val="83B4E3"/>
      </a:accent1>
      <a:accent2>
        <a:srgbClr val="D0E5F5"/>
      </a:accent2>
      <a:accent3>
        <a:srgbClr val="3C5C8F"/>
      </a:accent3>
      <a:accent4>
        <a:srgbClr val="D0E5F5"/>
      </a:accent4>
      <a:accent5>
        <a:srgbClr val="FFAA85"/>
      </a:accent5>
      <a:accent6>
        <a:srgbClr val="FF8954"/>
      </a:accent6>
      <a:hlink>
        <a:srgbClr val="3C5C8F"/>
      </a:hlink>
      <a:folHlink>
        <a:srgbClr val="954F72"/>
      </a:folHlink>
    </a:clrScheme>
    <a:fontScheme name="Custom 75">
      <a:majorFont>
        <a:latin typeface="Tenorite"/>
        <a:ea typeface=""/>
        <a:cs typeface=""/>
      </a:majorFont>
      <a:minorFont>
        <a:latin typeface="Tenori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niversal Color Block_Win32_AP_v2" id="{3EA4D81A-EBDE-431D-8B15-A5A6F500D5A4}" vid="{8EBF5489-0BE1-418D-A69C-2193D304C7E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31D17A4D66FD04BB53B1051DEE913F4" ma:contentTypeVersion="15" ma:contentTypeDescription="Create a new document." ma:contentTypeScope="" ma:versionID="042207df7993fb9505f6e3a5250e7b91">
  <xsd:schema xmlns:xsd="http://www.w3.org/2001/XMLSchema" xmlns:xs="http://www.w3.org/2001/XMLSchema" xmlns:p="http://schemas.microsoft.com/office/2006/metadata/properties" xmlns:ns2="ab93b18c-ca94-47be-b6b9-4d8172c3f5da" xmlns:ns3="d3f6db02-8539-4bff-8fd8-e90f3b802b52" targetNamespace="http://schemas.microsoft.com/office/2006/metadata/properties" ma:root="true" ma:fieldsID="1ef01fab80b0328c0e41e8dd224883df" ns2:_="" ns3:_="">
    <xsd:import namespace="ab93b18c-ca94-47be-b6b9-4d8172c3f5da"/>
    <xsd:import namespace="d3f6db02-8539-4bff-8fd8-e90f3b802b5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93b18c-ca94-47be-b6b9-4d8172c3f5d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e9fd09f7-8bb1-4d2b-ac57-92d2bf84bb6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f6db02-8539-4bff-8fd8-e90f3b802b5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ef5ad2d7-f5bf-4e90-b936-b4ca4f2f5fa2}" ma:internalName="TaxCatchAll" ma:showField="CatchAllData" ma:web="d3f6db02-8539-4bff-8fd8-e90f3b802b5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3f6db02-8539-4bff-8fd8-e90f3b802b52" xsi:nil="true"/>
    <MediaServiceKeyPoints xmlns="ab93b18c-ca94-47be-b6b9-4d8172c3f5da" xsi:nil="true"/>
    <lcf76f155ced4ddcb4097134ff3c332f xmlns="ab93b18c-ca94-47be-b6b9-4d8172c3f5da">
      <Terms xmlns="http://schemas.microsoft.com/office/infopath/2007/PartnerControls"/>
    </lcf76f155ced4ddcb4097134ff3c332f>
    <SharedWithUsers xmlns="d3f6db02-8539-4bff-8fd8-e90f3b802b52">
      <UserInfo>
        <DisplayName>Taryn Casey</DisplayName>
        <AccountId>459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85334180-0405-413B-834A-44FA9E05ADB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BEC2C7E-3BD2-4BC9-B6A8-BEDE84FA22CF}">
  <ds:schemaRefs>
    <ds:schemaRef ds:uri="ab93b18c-ca94-47be-b6b9-4d8172c3f5da"/>
    <ds:schemaRef ds:uri="d3f6db02-8539-4bff-8fd8-e90f3b802b5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4D5BAB77-79E1-4739-AA51-10C9079186D6}">
  <ds:schemaRefs>
    <ds:schemaRef ds:uri="http://www.w3.org/XML/1998/namespace"/>
    <ds:schemaRef ds:uri="http://purl.org/dc/dcmitype/"/>
    <ds:schemaRef ds:uri="http://purl.org/dc/terms/"/>
    <ds:schemaRef ds:uri="http://purl.org/dc/elements/1.1/"/>
    <ds:schemaRef ds:uri="ab93b18c-ca94-47be-b6b9-4d8172c3f5da"/>
    <ds:schemaRef ds:uri="http://schemas.openxmlformats.org/package/2006/metadata/core-properties"/>
    <ds:schemaRef ds:uri="d3f6db02-8539-4bff-8fd8-e90f3b802b52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272</TotalTime>
  <Words>411</Words>
  <Application>Microsoft Office PowerPoint</Application>
  <PresentationFormat>Widescreen</PresentationFormat>
  <Paragraphs>92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Arial Narrow</vt:lpstr>
      <vt:lpstr>Calibri</vt:lpstr>
      <vt:lpstr>Tenorite</vt:lpstr>
      <vt:lpstr>Office Theme</vt:lpstr>
      <vt:lpstr>Chamber of Commerce &amp; Industry Queensland Wellness Program </vt:lpstr>
      <vt:lpstr>Plan – Events</vt:lpstr>
      <vt:lpstr>Mental health and wellbeing event Name:</vt:lpstr>
      <vt:lpstr>Mental health and wellbeing event Name:</vt:lpstr>
      <vt:lpstr>Event checklist: Pre-event</vt:lpstr>
      <vt:lpstr>Event checklist: Event Day</vt:lpstr>
      <vt:lpstr>Event checklist: Post-event</vt:lpstr>
      <vt:lpstr>Mental health and wellbeing event Name: Business Leaders Breakfast</vt:lpstr>
      <vt:lpstr>Mental health and wellbeing event Name: Business Leaders Breakfast</vt:lpstr>
      <vt:lpstr>Business Leaders Breakfast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CCIQ Wellness Program</dc:title>
  <dc:creator>Hai Pham</dc:creator>
  <cp:lastModifiedBy>Taryn Casey</cp:lastModifiedBy>
  <cp:revision>3</cp:revision>
  <dcterms:created xsi:type="dcterms:W3CDTF">2022-11-28T04:02:20Z</dcterms:created>
  <dcterms:modified xsi:type="dcterms:W3CDTF">2022-11-29T22:26:38Z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0x010100D31D17A4D66FD04BB53B1051DEE913F4</vt:lpwstr>
  </property>
  <property fmtid="{D5CDD505-2E9C-101B-9397-08002B2CF9AE}" pid="3" name="MediaServiceImageTags">
    <vt:lpwstr/>
  </property>
</Properties>
</file>